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92" r:id="rId2"/>
  </p:sldMasterIdLst>
  <p:notesMasterIdLst>
    <p:notesMasterId r:id="rId27"/>
  </p:notesMasterIdLst>
  <p:sldIdLst>
    <p:sldId id="1135" r:id="rId3"/>
    <p:sldId id="1293233647" r:id="rId4"/>
    <p:sldId id="1293233646" r:id="rId5"/>
    <p:sldId id="1293233659" r:id="rId6"/>
    <p:sldId id="1293233641" r:id="rId7"/>
    <p:sldId id="1293233658" r:id="rId8"/>
    <p:sldId id="303" r:id="rId9"/>
    <p:sldId id="1293233642" r:id="rId10"/>
    <p:sldId id="1293233635" r:id="rId11"/>
    <p:sldId id="647" r:id="rId12"/>
    <p:sldId id="1293233645" r:id="rId13"/>
    <p:sldId id="1293233654" r:id="rId14"/>
    <p:sldId id="1293233655" r:id="rId15"/>
    <p:sldId id="1293233664" r:id="rId16"/>
    <p:sldId id="1293233648" r:id="rId17"/>
    <p:sldId id="1293233653" r:id="rId18"/>
    <p:sldId id="1293233649" r:id="rId19"/>
    <p:sldId id="1293233650" r:id="rId20"/>
    <p:sldId id="1293233657" r:id="rId21"/>
    <p:sldId id="1293233662" r:id="rId22"/>
    <p:sldId id="1293233660" r:id="rId23"/>
    <p:sldId id="1293233661" r:id="rId24"/>
    <p:sldId id="1279" r:id="rId25"/>
    <p:sldId id="4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59057" autoAdjust="0"/>
  </p:normalViewPr>
  <p:slideViewPr>
    <p:cSldViewPr snapToGrid="0">
      <p:cViewPr varScale="1">
        <p:scale>
          <a:sx n="57" d="100"/>
          <a:sy n="57" d="100"/>
        </p:scale>
        <p:origin x="8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9DE4C-7021-464B-92E4-ECFBEC970FAA}"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999F77-D51E-4D15-88D0-E0ED654E854E}" type="slidenum">
              <a:rPr lang="en-US" smtClean="0"/>
              <a:t>‹#›</a:t>
            </a:fld>
            <a:endParaRPr lang="en-US"/>
          </a:p>
        </p:txBody>
      </p:sp>
    </p:spTree>
    <p:extLst>
      <p:ext uri="{BB962C8B-B14F-4D97-AF65-F5344CB8AC3E}">
        <p14:creationId xmlns:p14="http://schemas.microsoft.com/office/powerpoint/2010/main" val="2664603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99F77-D51E-4D15-88D0-E0ED654E854E}" type="slidenum">
              <a:rPr lang="en-US" smtClean="0"/>
              <a:t>1</a:t>
            </a:fld>
            <a:endParaRPr lang="en-US"/>
          </a:p>
        </p:txBody>
      </p:sp>
    </p:spTree>
    <p:extLst>
      <p:ext uri="{BB962C8B-B14F-4D97-AF65-F5344CB8AC3E}">
        <p14:creationId xmlns:p14="http://schemas.microsoft.com/office/powerpoint/2010/main" val="4030718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41A22-3248-4456-B7A9-DB57E5749C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469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86ED7C83-BE50-4484-9E90-A449CDD21D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515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scholarly output – all fields of research – start with something simple</a:t>
            </a:r>
          </a:p>
        </p:txBody>
      </p:sp>
      <p:sp>
        <p:nvSpPr>
          <p:cNvPr id="4" name="Slide Number Placeholder 3"/>
          <p:cNvSpPr>
            <a:spLocks noGrp="1"/>
          </p:cNvSpPr>
          <p:nvPr>
            <p:ph type="sldNum" sz="quarter" idx="5"/>
          </p:nvPr>
        </p:nvSpPr>
        <p:spPr/>
        <p:txBody>
          <a:bodyPr/>
          <a:lstStyle/>
          <a:p>
            <a:fld id="{EC999F77-D51E-4D15-88D0-E0ED654E854E}" type="slidenum">
              <a:rPr lang="en-US" smtClean="0"/>
              <a:t>12</a:t>
            </a:fld>
            <a:endParaRPr lang="en-US"/>
          </a:p>
        </p:txBody>
      </p:sp>
    </p:spTree>
    <p:extLst>
      <p:ext uri="{BB962C8B-B14F-4D97-AF65-F5344CB8AC3E}">
        <p14:creationId xmlns:p14="http://schemas.microsoft.com/office/powerpoint/2010/main" val="2358570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 rankings more than scholarly output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99F77-D51E-4D15-88D0-E0ED654E85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574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 rankings more than scholarly output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99F77-D51E-4D15-88D0-E0ED654E85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467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globally</a:t>
            </a:r>
          </a:p>
        </p:txBody>
      </p:sp>
      <p:sp>
        <p:nvSpPr>
          <p:cNvPr id="4" name="Slide Number Placeholder 3"/>
          <p:cNvSpPr>
            <a:spLocks noGrp="1"/>
          </p:cNvSpPr>
          <p:nvPr>
            <p:ph type="sldNum" sz="quarter" idx="5"/>
          </p:nvPr>
        </p:nvSpPr>
        <p:spPr/>
        <p:txBody>
          <a:bodyPr/>
          <a:lstStyle/>
          <a:p>
            <a:fld id="{EC999F77-D51E-4D15-88D0-E0ED654E854E}" type="slidenum">
              <a:rPr lang="en-US" smtClean="0"/>
              <a:t>15</a:t>
            </a:fld>
            <a:endParaRPr lang="en-US"/>
          </a:p>
        </p:txBody>
      </p:sp>
    </p:spTree>
    <p:extLst>
      <p:ext uri="{BB962C8B-B14F-4D97-AF65-F5344CB8AC3E}">
        <p14:creationId xmlns:p14="http://schemas.microsoft.com/office/powerpoint/2010/main" val="1949874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update slide</a:t>
            </a:r>
          </a:p>
        </p:txBody>
      </p:sp>
      <p:sp>
        <p:nvSpPr>
          <p:cNvPr id="4" name="Slide Number Placeholder 3"/>
          <p:cNvSpPr>
            <a:spLocks noGrp="1"/>
          </p:cNvSpPr>
          <p:nvPr>
            <p:ph type="sldNum" sz="quarter" idx="5"/>
          </p:nvPr>
        </p:nvSpPr>
        <p:spPr/>
        <p:txBody>
          <a:bodyPr/>
          <a:lstStyle/>
          <a:p>
            <a:fld id="{EC999F77-D51E-4D15-88D0-E0ED654E854E}" type="slidenum">
              <a:rPr lang="en-US" smtClean="0"/>
              <a:t>16</a:t>
            </a:fld>
            <a:endParaRPr lang="en-US"/>
          </a:p>
        </p:txBody>
      </p:sp>
    </p:spTree>
    <p:extLst>
      <p:ext uri="{BB962C8B-B14F-4D97-AF65-F5344CB8AC3E}">
        <p14:creationId xmlns:p14="http://schemas.microsoft.com/office/powerpoint/2010/main" val="1789267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99F77-D51E-4D15-88D0-E0ED654E854E}" type="slidenum">
              <a:rPr lang="en-US" smtClean="0"/>
              <a:t>17</a:t>
            </a:fld>
            <a:endParaRPr lang="en-US"/>
          </a:p>
        </p:txBody>
      </p:sp>
    </p:spTree>
    <p:extLst>
      <p:ext uri="{BB962C8B-B14F-4D97-AF65-F5344CB8AC3E}">
        <p14:creationId xmlns:p14="http://schemas.microsoft.com/office/powerpoint/2010/main" val="800060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Topic, take a look at top institutions in this research area.</a:t>
            </a:r>
          </a:p>
          <a:p>
            <a:r>
              <a:rPr lang="en-US" dirty="0"/>
              <a:t>Explore activity of the highly productive research institution</a:t>
            </a:r>
          </a:p>
        </p:txBody>
      </p:sp>
      <p:sp>
        <p:nvSpPr>
          <p:cNvPr id="4" name="Slide Number Placeholder 3"/>
          <p:cNvSpPr>
            <a:spLocks noGrp="1"/>
          </p:cNvSpPr>
          <p:nvPr>
            <p:ph type="sldNum" sz="quarter" idx="5"/>
          </p:nvPr>
        </p:nvSpPr>
        <p:spPr/>
        <p:txBody>
          <a:bodyPr/>
          <a:lstStyle/>
          <a:p>
            <a:fld id="{EC999F77-D51E-4D15-88D0-E0ED654E854E}" type="slidenum">
              <a:rPr lang="en-US" smtClean="0"/>
              <a:t>18</a:t>
            </a:fld>
            <a:endParaRPr lang="en-US"/>
          </a:p>
        </p:txBody>
      </p:sp>
    </p:spTree>
    <p:extLst>
      <p:ext uri="{BB962C8B-B14F-4D97-AF65-F5344CB8AC3E}">
        <p14:creationId xmlns:p14="http://schemas.microsoft.com/office/powerpoint/2010/main" val="147821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to your institution and identify authors – with whom you are not currently collaborating with, in this particular research area.</a:t>
            </a:r>
          </a:p>
          <a:p>
            <a:endParaRPr lang="en-US" dirty="0"/>
          </a:p>
          <a:p>
            <a:r>
              <a:rPr lang="en-US" sz="1200" b="0" i="0" kern="1200" dirty="0">
                <a:solidFill>
                  <a:schemeClr val="tx1"/>
                </a:solidFill>
                <a:effectLst/>
                <a:latin typeface="+mn-lt"/>
                <a:ea typeface="+mn-ea"/>
                <a:cs typeface="+mn-cs"/>
              </a:rPr>
              <a:t>Within: </a:t>
            </a:r>
            <a:r>
              <a:rPr lang="en-US" sz="1200" b="1" i="0" kern="1200" dirty="0">
                <a:solidFill>
                  <a:schemeClr val="tx1"/>
                </a:solidFill>
                <a:effectLst/>
                <a:latin typeface="+mn-lt"/>
                <a:ea typeface="+mn-ea"/>
                <a:cs typeface="+mn-cs"/>
              </a:rPr>
              <a:t>Intestine Flora; </a:t>
            </a:r>
            <a:r>
              <a:rPr lang="en-US" sz="1200" b="1" i="0" kern="1200" dirty="0" err="1">
                <a:solidFill>
                  <a:schemeClr val="tx1"/>
                </a:solidFill>
                <a:effectLst/>
                <a:latin typeface="+mn-lt"/>
                <a:ea typeface="+mn-ea"/>
                <a:cs typeface="+mn-cs"/>
              </a:rPr>
              <a:t>Ruminococcaceae</a:t>
            </a:r>
            <a:r>
              <a:rPr lang="en-US" sz="1200" b="1" i="0" kern="1200" dirty="0">
                <a:solidFill>
                  <a:schemeClr val="tx1"/>
                </a:solidFill>
                <a:effectLst/>
                <a:latin typeface="+mn-lt"/>
                <a:ea typeface="+mn-ea"/>
                <a:cs typeface="+mn-cs"/>
              </a:rPr>
              <a:t>; Dysbiosis</a:t>
            </a:r>
            <a:r>
              <a:rPr lang="en-US" sz="1200" b="0" i="0" kern="1200" dirty="0">
                <a:solidFill>
                  <a:schemeClr val="tx1"/>
                </a:solidFill>
                <a:effectLst/>
                <a:latin typeface="+mn-lt"/>
                <a:ea typeface="+mn-ea"/>
                <a:cs typeface="+mn-cs"/>
              </a:rPr>
              <a:t>T.455 Year range used for metrics: 2015 to 2020</a:t>
            </a:r>
            <a:endParaRPr lang="en-US" dirty="0"/>
          </a:p>
        </p:txBody>
      </p:sp>
      <p:sp>
        <p:nvSpPr>
          <p:cNvPr id="4" name="Slide Number Placeholder 3"/>
          <p:cNvSpPr>
            <a:spLocks noGrp="1"/>
          </p:cNvSpPr>
          <p:nvPr>
            <p:ph type="sldNum" sz="quarter" idx="5"/>
          </p:nvPr>
        </p:nvSpPr>
        <p:spPr/>
        <p:txBody>
          <a:bodyPr/>
          <a:lstStyle/>
          <a:p>
            <a:fld id="{EC999F77-D51E-4D15-88D0-E0ED654E854E}" type="slidenum">
              <a:rPr lang="en-US" smtClean="0"/>
              <a:t>19</a:t>
            </a:fld>
            <a:endParaRPr lang="en-US"/>
          </a:p>
        </p:txBody>
      </p:sp>
    </p:spTree>
    <p:extLst>
      <p:ext uri="{BB962C8B-B14F-4D97-AF65-F5344CB8AC3E}">
        <p14:creationId xmlns:p14="http://schemas.microsoft.com/office/powerpoint/2010/main" val="209937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99F77-D51E-4D15-88D0-E0ED654E854E}" type="slidenum">
              <a:rPr lang="en-US" smtClean="0"/>
              <a:t>2</a:t>
            </a:fld>
            <a:endParaRPr lang="en-US"/>
          </a:p>
        </p:txBody>
      </p:sp>
    </p:spTree>
    <p:extLst>
      <p:ext uri="{BB962C8B-B14F-4D97-AF65-F5344CB8AC3E}">
        <p14:creationId xmlns:p14="http://schemas.microsoft.com/office/powerpoint/2010/main" val="749256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look within a particular subject area for collaborators, or look in general</a:t>
            </a:r>
          </a:p>
        </p:txBody>
      </p:sp>
      <p:sp>
        <p:nvSpPr>
          <p:cNvPr id="4" name="Slide Number Placeholder 3"/>
          <p:cNvSpPr>
            <a:spLocks noGrp="1"/>
          </p:cNvSpPr>
          <p:nvPr>
            <p:ph type="sldNum" sz="quarter" idx="5"/>
          </p:nvPr>
        </p:nvSpPr>
        <p:spPr/>
        <p:txBody>
          <a:bodyPr/>
          <a:lstStyle/>
          <a:p>
            <a:fld id="{EC999F77-D51E-4D15-88D0-E0ED654E854E}" type="slidenum">
              <a:rPr lang="en-US" smtClean="0"/>
              <a:t>21</a:t>
            </a:fld>
            <a:endParaRPr lang="en-US"/>
          </a:p>
        </p:txBody>
      </p:sp>
    </p:spTree>
    <p:extLst>
      <p:ext uri="{BB962C8B-B14F-4D97-AF65-F5344CB8AC3E}">
        <p14:creationId xmlns:p14="http://schemas.microsoft.com/office/powerpoint/2010/main" val="800060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redo slide</a:t>
            </a:r>
          </a:p>
        </p:txBody>
      </p:sp>
      <p:sp>
        <p:nvSpPr>
          <p:cNvPr id="4" name="Slide Number Placeholder 3"/>
          <p:cNvSpPr>
            <a:spLocks noGrp="1"/>
          </p:cNvSpPr>
          <p:nvPr>
            <p:ph type="sldNum" sz="quarter" idx="5"/>
          </p:nvPr>
        </p:nvSpPr>
        <p:spPr/>
        <p:txBody>
          <a:bodyPr/>
          <a:lstStyle/>
          <a:p>
            <a:fld id="{EC999F77-D51E-4D15-88D0-E0ED654E854E}" type="slidenum">
              <a:rPr lang="en-US" smtClean="0"/>
              <a:t>22</a:t>
            </a:fld>
            <a:endParaRPr lang="en-US"/>
          </a:p>
        </p:txBody>
      </p:sp>
    </p:spTree>
    <p:extLst>
      <p:ext uri="{BB962C8B-B14F-4D97-AF65-F5344CB8AC3E}">
        <p14:creationId xmlns:p14="http://schemas.microsoft.com/office/powerpoint/2010/main" val="1245472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99F77-D51E-4D15-88D0-E0ED654E854E}" type="slidenum">
              <a:rPr lang="en-US" smtClean="0"/>
              <a:t>23</a:t>
            </a:fld>
            <a:endParaRPr lang="en-US"/>
          </a:p>
        </p:txBody>
      </p:sp>
    </p:spTree>
    <p:extLst>
      <p:ext uri="{BB962C8B-B14F-4D97-AF65-F5344CB8AC3E}">
        <p14:creationId xmlns:p14="http://schemas.microsoft.com/office/powerpoint/2010/main" val="3061483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99F77-D51E-4D15-88D0-E0ED654E854E}" type="slidenum">
              <a:rPr lang="en-US" smtClean="0"/>
              <a:t>3</a:t>
            </a:fld>
            <a:endParaRPr lang="en-US"/>
          </a:p>
        </p:txBody>
      </p:sp>
    </p:spTree>
    <p:extLst>
      <p:ext uri="{BB962C8B-B14F-4D97-AF65-F5344CB8AC3E}">
        <p14:creationId xmlns:p14="http://schemas.microsoft.com/office/powerpoint/2010/main" val="318387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99F77-D51E-4D15-88D0-E0ED654E854E}" type="slidenum">
              <a:rPr lang="en-US" smtClean="0"/>
              <a:t>4</a:t>
            </a:fld>
            <a:endParaRPr lang="en-US"/>
          </a:p>
        </p:txBody>
      </p:sp>
    </p:spTree>
    <p:extLst>
      <p:ext uri="{BB962C8B-B14F-4D97-AF65-F5344CB8AC3E}">
        <p14:creationId xmlns:p14="http://schemas.microsoft.com/office/powerpoint/2010/main" val="2302280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
            </a:r>
            <a:endParaRPr lang="en-US" b="1" i="1" dirty="0"/>
          </a:p>
        </p:txBody>
      </p:sp>
      <p:sp>
        <p:nvSpPr>
          <p:cNvPr id="4" name="Slide Number Placeholder 3"/>
          <p:cNvSpPr>
            <a:spLocks noGrp="1"/>
          </p:cNvSpPr>
          <p:nvPr>
            <p:ph type="sldNum" sz="quarter" idx="5"/>
          </p:nvPr>
        </p:nvSpPr>
        <p:spPr/>
        <p:txBody>
          <a:bodyPr/>
          <a:lstStyle/>
          <a:p>
            <a:fld id="{EC999F77-D51E-4D15-88D0-E0ED654E854E}" type="slidenum">
              <a:rPr lang="en-US" smtClean="0"/>
              <a:t>5</a:t>
            </a:fld>
            <a:endParaRPr lang="en-US"/>
          </a:p>
        </p:txBody>
      </p:sp>
    </p:spTree>
    <p:extLst>
      <p:ext uri="{BB962C8B-B14F-4D97-AF65-F5344CB8AC3E}">
        <p14:creationId xmlns:p14="http://schemas.microsoft.com/office/powerpoint/2010/main" val="2703979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Investigate, understand and </a:t>
            </a:r>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SDG research globally with SciVal Research Areas for the UN Sustainable Development Goals (SDGs).Research Areas queries can help researchers and institutions track and demonstrate progress towards the targets of the SDGs. The Topic Wheel presented here clusters publications 2010-2019 into global, unique research topics based on citation patterns. Research linked to SDG3 is most prominent within Medicine and Biochemistry. The 17 Perspective Abstract in the page before offers a complementary view, highlighting cross-sector programs that encompass Population, Health and the Environment – with the latter being too often neglected in SDG3 research. </a:t>
            </a:r>
            <a:endParaRPr lang="en-US" dirty="0"/>
          </a:p>
        </p:txBody>
      </p:sp>
      <p:sp>
        <p:nvSpPr>
          <p:cNvPr id="4" name="Slide Number Placeholder 3"/>
          <p:cNvSpPr>
            <a:spLocks noGrp="1"/>
          </p:cNvSpPr>
          <p:nvPr>
            <p:ph type="sldNum" sz="quarter" idx="5"/>
          </p:nvPr>
        </p:nvSpPr>
        <p:spPr/>
        <p:txBody>
          <a:bodyPr/>
          <a:lstStyle/>
          <a:p>
            <a:fld id="{EC999F77-D51E-4D15-88D0-E0ED654E854E}" type="slidenum">
              <a:rPr lang="en-US" smtClean="0"/>
              <a:t>6</a:t>
            </a:fld>
            <a:endParaRPr lang="en-US"/>
          </a:p>
        </p:txBody>
      </p:sp>
    </p:spTree>
    <p:extLst>
      <p:ext uri="{BB962C8B-B14F-4D97-AF65-F5344CB8AC3E}">
        <p14:creationId xmlns:p14="http://schemas.microsoft.com/office/powerpoint/2010/main" val="2987862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7</a:t>
            </a:fld>
            <a:endParaRPr lang="en-US"/>
          </a:p>
        </p:txBody>
      </p:sp>
    </p:spTree>
    <p:extLst>
      <p:ext uri="{BB962C8B-B14F-4D97-AF65-F5344CB8AC3E}">
        <p14:creationId xmlns:p14="http://schemas.microsoft.com/office/powerpoint/2010/main" val="1591408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99F77-D51E-4D15-88D0-E0ED654E854E}" type="slidenum">
              <a:rPr lang="en-US" smtClean="0"/>
              <a:t>8</a:t>
            </a:fld>
            <a:endParaRPr lang="en-US"/>
          </a:p>
        </p:txBody>
      </p:sp>
    </p:spTree>
    <p:extLst>
      <p:ext uri="{BB962C8B-B14F-4D97-AF65-F5344CB8AC3E}">
        <p14:creationId xmlns:p14="http://schemas.microsoft.com/office/powerpoint/2010/main" val="3715937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EC999F77-D51E-4D15-88D0-E0ED654E854E}" type="slidenum">
              <a:rPr lang="en-US" smtClean="0"/>
              <a:t>9</a:t>
            </a:fld>
            <a:endParaRPr lang="en-US"/>
          </a:p>
        </p:txBody>
      </p:sp>
    </p:spTree>
    <p:extLst>
      <p:ext uri="{BB962C8B-B14F-4D97-AF65-F5344CB8AC3E}">
        <p14:creationId xmlns:p14="http://schemas.microsoft.com/office/powerpoint/2010/main" val="3654749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1.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6.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42907" y="4709825"/>
            <a:ext cx="7310967" cy="527051"/>
          </a:xfrm>
          <a:prstGeom prst="rect">
            <a:avLst/>
          </a:prstGeom>
        </p:spPr>
        <p:txBody>
          <a:bodyPr>
            <a:normAutofit/>
          </a:bodyPr>
          <a:lstStyle>
            <a:lvl1pPr marL="0" indent="0">
              <a:buNone/>
              <a:defRPr sz="2000"/>
            </a:lvl1pPr>
          </a:lstStyle>
          <a:p>
            <a:pPr lvl="0"/>
            <a:r>
              <a:rPr lang="en-US"/>
              <a:t>Edit Master text styles</a:t>
            </a:r>
          </a:p>
        </p:txBody>
      </p:sp>
      <p:sp>
        <p:nvSpPr>
          <p:cNvPr id="13" name="Rectangle 12"/>
          <p:cNvSpPr/>
          <p:nvPr/>
        </p:nvSpPr>
        <p:spPr>
          <a:xfrm>
            <a:off x="-24587" y="2661234"/>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Title 1"/>
          <p:cNvSpPr>
            <a:spLocks noGrp="1"/>
          </p:cNvSpPr>
          <p:nvPr>
            <p:ph type="ctrTitle"/>
          </p:nvPr>
        </p:nvSpPr>
        <p:spPr>
          <a:xfrm>
            <a:off x="342901" y="2781304"/>
            <a:ext cx="9376833"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 name="Rectangle 1"/>
          <p:cNvSpPr/>
          <p:nvPr/>
        </p:nvSpPr>
        <p:spPr>
          <a:xfrm>
            <a:off x="0" y="-8312"/>
            <a:ext cx="12192000" cy="556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Text Placeholder 9"/>
          <p:cNvSpPr>
            <a:spLocks noGrp="1"/>
          </p:cNvSpPr>
          <p:nvPr>
            <p:ph type="body" sz="quarter" idx="18" hasCustomPrompt="1"/>
          </p:nvPr>
        </p:nvSpPr>
        <p:spPr>
          <a:xfrm>
            <a:off x="342908" y="5303347"/>
            <a:ext cx="4677833" cy="440748"/>
          </a:xfrm>
          <a:prstGeom prst="rect">
            <a:avLst/>
          </a:prstGeom>
        </p:spPr>
        <p:txBody>
          <a:bodyPr/>
          <a:lstStyle>
            <a:lvl1pPr marL="0" indent="0">
              <a:buNone/>
              <a:defRPr sz="1400" b="0"/>
            </a:lvl1pPr>
          </a:lstStyle>
          <a:p>
            <a:pPr lvl="0"/>
            <a:r>
              <a:rPr lang="en-US" dirty="0"/>
              <a:t>Click to add date</a:t>
            </a:r>
          </a:p>
        </p:txBody>
      </p:sp>
      <p:sp>
        <p:nvSpPr>
          <p:cNvPr id="24" name="Rectangle 23"/>
          <p:cNvSpPr/>
          <p:nvPr/>
        </p:nvSpPr>
        <p:spPr>
          <a:xfrm>
            <a:off x="-24587" y="2661234"/>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3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992544" y="260648"/>
            <a:ext cx="864624" cy="95495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40049" y="1306607"/>
            <a:ext cx="1939251" cy="4244789"/>
          </a:xfrm>
          <a:prstGeom prst="rect">
            <a:avLst/>
          </a:prstGeom>
        </p:spPr>
      </p:pic>
      <p:pic>
        <p:nvPicPr>
          <p:cNvPr id="44"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95027" y="6450540"/>
            <a:ext cx="2099733" cy="21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455985" y="1988841"/>
            <a:ext cx="3352271" cy="352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7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1261" y="1508127"/>
            <a:ext cx="5668428" cy="4890132"/>
          </a:xfrm>
          <a:prstGeom prst="rect">
            <a:avLst/>
          </a:prstGeom>
        </p:spPr>
      </p:pic>
      <p:sp>
        <p:nvSpPr>
          <p:cNvPr id="9" name="Picture Placeholder 8"/>
          <p:cNvSpPr>
            <a:spLocks noGrp="1"/>
          </p:cNvSpPr>
          <p:nvPr>
            <p:ph type="pic" sz="quarter" idx="17"/>
          </p:nvPr>
        </p:nvSpPr>
        <p:spPr>
          <a:xfrm>
            <a:off x="6366933" y="1636711"/>
            <a:ext cx="5334000" cy="4619756"/>
          </a:xfrm>
          <a:prstGeom prst="rect">
            <a:avLst/>
          </a:prstGeom>
        </p:spPr>
        <p:txBody>
          <a:bodyPr/>
          <a:lstStyle/>
          <a:p>
            <a:r>
              <a:rPr lang="en-US"/>
              <a:t>Click icon to add picture</a:t>
            </a:r>
            <a:endParaRPr lang="en-GB" dirty="0"/>
          </a:p>
        </p:txBody>
      </p:sp>
      <p:sp>
        <p:nvSpPr>
          <p:cNvPr id="6" name="Title Placeholder 1"/>
          <p:cNvSpPr>
            <a:spLocks noGrp="1"/>
          </p:cNvSpPr>
          <p:nvPr>
            <p:ph type="title"/>
          </p:nvPr>
        </p:nvSpPr>
        <p:spPr>
          <a:xfrm>
            <a:off x="609603" y="705204"/>
            <a:ext cx="10984425" cy="41864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8" name="Content Placeholder 1"/>
          <p:cNvSpPr>
            <a:spLocks noGrp="1"/>
          </p:cNvSpPr>
          <p:nvPr>
            <p:ph idx="1"/>
          </p:nvPr>
        </p:nvSpPr>
        <p:spPr>
          <a:xfrm>
            <a:off x="524042" y="1500109"/>
            <a:ext cx="5349341" cy="4898147"/>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Edit Master text styles</a:t>
            </a:r>
          </a:p>
          <a:p>
            <a:pPr lvl="1"/>
            <a:r>
              <a:rPr lang="en-US"/>
              <a:t>Second level</a:t>
            </a:r>
          </a:p>
          <a:p>
            <a:pPr lvl="2"/>
            <a:r>
              <a:rPr lang="en-US"/>
              <a:t>Third level</a:t>
            </a:r>
          </a:p>
          <a:p>
            <a:pPr lvl="3"/>
            <a:r>
              <a:rPr lang="en-US"/>
              <a:t>Fourth level</a:t>
            </a: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1261" y="1508127"/>
            <a:ext cx="5668428" cy="4890132"/>
          </a:xfrm>
          <a:prstGeom prst="rect">
            <a:avLst/>
          </a:prstGeom>
        </p:spPr>
      </p:pic>
    </p:spTree>
    <p:extLst>
      <p:ext uri="{BB962C8B-B14F-4D97-AF65-F5344CB8AC3E}">
        <p14:creationId xmlns:p14="http://schemas.microsoft.com/office/powerpoint/2010/main" val="24045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nd two charts">
    <p:spTree>
      <p:nvGrpSpPr>
        <p:cNvPr id="1" name=""/>
        <p:cNvGrpSpPr/>
        <p:nvPr/>
      </p:nvGrpSpPr>
      <p:grpSpPr>
        <a:xfrm>
          <a:off x="0" y="0"/>
          <a:ext cx="0" cy="0"/>
          <a:chOff x="0" y="0"/>
          <a:chExt cx="0" cy="0"/>
        </a:xfrm>
      </p:grpSpPr>
      <p:cxnSp>
        <p:nvCxnSpPr>
          <p:cNvPr id="10" name="Straight Connector 9"/>
          <p:cNvCxnSpPr/>
          <p:nvPr/>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13" name="Chart Placeholder 5"/>
          <p:cNvSpPr>
            <a:spLocks noGrp="1"/>
          </p:cNvSpPr>
          <p:nvPr>
            <p:ph type="chart" sz="quarter" idx="19"/>
          </p:nvPr>
        </p:nvSpPr>
        <p:spPr>
          <a:xfrm>
            <a:off x="6361122" y="1419804"/>
            <a:ext cx="5062529" cy="4359368"/>
          </a:xfrm>
          <a:prstGeom prst="rect">
            <a:avLst/>
          </a:prstGeom>
        </p:spPr>
        <p:txBody>
          <a:bodyPr/>
          <a:lstStyle>
            <a:lvl1pPr marL="0" indent="0">
              <a:lnSpc>
                <a:spcPct val="100000"/>
              </a:lnSpc>
              <a:buNone/>
              <a:defRPr/>
            </a:lvl1pPr>
          </a:lstStyle>
          <a:p>
            <a:r>
              <a:rPr lang="en-GB" noProof="0"/>
              <a:t>Click icon to add chart</a:t>
            </a:r>
            <a:endParaRPr lang="en-US" noProof="0" dirty="0"/>
          </a:p>
        </p:txBody>
      </p:sp>
      <p:sp>
        <p:nvSpPr>
          <p:cNvPr id="14" name="Chart Placeholder 5"/>
          <p:cNvSpPr>
            <a:spLocks noGrp="1"/>
          </p:cNvSpPr>
          <p:nvPr>
            <p:ph type="chart" sz="quarter" idx="15"/>
          </p:nvPr>
        </p:nvSpPr>
        <p:spPr>
          <a:xfrm>
            <a:off x="768350" y="1419804"/>
            <a:ext cx="5062529" cy="4359368"/>
          </a:xfrm>
          <a:prstGeom prst="rect">
            <a:avLst/>
          </a:prstGeom>
        </p:spPr>
        <p:txBody>
          <a:bodyPr/>
          <a:lstStyle>
            <a:lvl1pPr marL="0" indent="0">
              <a:lnSpc>
                <a:spcPct val="100000"/>
              </a:lnSpc>
              <a:buNone/>
              <a:defRPr/>
            </a:lvl1pPr>
          </a:lstStyle>
          <a:p>
            <a:r>
              <a:rPr lang="en-GB" noProof="0"/>
              <a:t>Click icon to add chart</a:t>
            </a:r>
            <a:endParaRPr lang="en-US" noProof="0" dirty="0"/>
          </a:p>
        </p:txBody>
      </p:sp>
      <p:cxnSp>
        <p:nvCxnSpPr>
          <p:cNvPr id="6" name="Straight Connector 5">
            <a:extLst>
              <a:ext uri="{FF2B5EF4-FFF2-40B4-BE49-F238E27FC236}">
                <a16:creationId xmlns:a16="http://schemas.microsoft.com/office/drawing/2014/main" id="{2A9C686A-963E-7549-ABEC-178C0D3B3616}"/>
              </a:ext>
            </a:extLst>
          </p:cNvPr>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38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768351" y="1425580"/>
            <a:ext cx="3306940" cy="4359368"/>
          </a:xfrm>
          <a:prstGeom prst="rect">
            <a:avLst/>
          </a:prstGeom>
        </p:spPr>
        <p:txBody>
          <a:bodyPr/>
          <a:lstStyle>
            <a:lvl1pPr marL="0" indent="0">
              <a:lnSpc>
                <a:spcPct val="100000"/>
              </a:lnSpc>
              <a:buNone/>
              <a:defRPr/>
            </a:lvl1pPr>
          </a:lstStyle>
          <a:p>
            <a:r>
              <a:rPr lang="en-GB" noProof="0"/>
              <a:t>Click icon to add chart</a:t>
            </a:r>
            <a:endParaRPr lang="en-US" noProof="0" dirty="0"/>
          </a:p>
        </p:txBody>
      </p:sp>
      <p:cxnSp>
        <p:nvCxnSpPr>
          <p:cNvPr id="10" name="Straight Connector 9"/>
          <p:cNvCxnSpPr/>
          <p:nvPr/>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8" name="Chart Placeholder 5"/>
          <p:cNvSpPr>
            <a:spLocks noGrp="1"/>
          </p:cNvSpPr>
          <p:nvPr>
            <p:ph type="chart" sz="quarter" idx="18"/>
          </p:nvPr>
        </p:nvSpPr>
        <p:spPr>
          <a:xfrm>
            <a:off x="4442533" y="1425580"/>
            <a:ext cx="3306940" cy="4359368"/>
          </a:xfrm>
          <a:prstGeom prst="rect">
            <a:avLst/>
          </a:prstGeom>
        </p:spPr>
        <p:txBody>
          <a:bodyPr/>
          <a:lstStyle>
            <a:lvl1pPr marL="0" indent="0">
              <a:lnSpc>
                <a:spcPct val="100000"/>
              </a:lnSpc>
              <a:buNone/>
              <a:defRPr/>
            </a:lvl1pPr>
          </a:lstStyle>
          <a:p>
            <a:r>
              <a:rPr lang="en-GB" noProof="0"/>
              <a:t>Click icon to add chart</a:t>
            </a:r>
            <a:endParaRPr lang="en-US" noProof="0" dirty="0"/>
          </a:p>
        </p:txBody>
      </p:sp>
      <p:sp>
        <p:nvSpPr>
          <p:cNvPr id="9" name="Chart Placeholder 5"/>
          <p:cNvSpPr>
            <a:spLocks noGrp="1"/>
          </p:cNvSpPr>
          <p:nvPr>
            <p:ph type="chart" sz="quarter" idx="19"/>
          </p:nvPr>
        </p:nvSpPr>
        <p:spPr>
          <a:xfrm>
            <a:off x="8116711" y="1425580"/>
            <a:ext cx="3306940" cy="4359368"/>
          </a:xfrm>
          <a:prstGeom prst="rect">
            <a:avLst/>
          </a:prstGeom>
        </p:spPr>
        <p:txBody>
          <a:bodyPr/>
          <a:lstStyle>
            <a:lvl1pPr marL="0" indent="0">
              <a:lnSpc>
                <a:spcPct val="100000"/>
              </a:lnSpc>
              <a:buNone/>
              <a:defRPr/>
            </a:lvl1pPr>
          </a:lstStyle>
          <a:p>
            <a:r>
              <a:rPr lang="en-GB" noProof="0"/>
              <a:t>Click icon to add chart</a:t>
            </a:r>
            <a:endParaRPr lang="en-US" noProof="0" dirty="0"/>
          </a:p>
        </p:txBody>
      </p:sp>
      <p:cxnSp>
        <p:nvCxnSpPr>
          <p:cNvPr id="11" name="Straight Connector 10">
            <a:extLst>
              <a:ext uri="{FF2B5EF4-FFF2-40B4-BE49-F238E27FC236}">
                <a16:creationId xmlns:a16="http://schemas.microsoft.com/office/drawing/2014/main" id="{20206926-57B7-E146-8B93-9D79D7195127}"/>
              </a:ext>
            </a:extLst>
          </p:cNvPr>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58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cxnSp>
        <p:nvCxnSpPr>
          <p:cNvPr id="11" name="Straight Connector 10"/>
          <p:cNvCxnSpPr/>
          <p:nvPr/>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0" name="Table Placeholder 6"/>
          <p:cNvSpPr>
            <a:spLocks noGrp="1"/>
          </p:cNvSpPr>
          <p:nvPr>
            <p:ph type="tbl" sz="quarter" idx="16"/>
          </p:nvPr>
        </p:nvSpPr>
        <p:spPr>
          <a:xfrm>
            <a:off x="768348" y="1419804"/>
            <a:ext cx="10653859" cy="4359368"/>
          </a:xfrm>
          <a:prstGeom prst="rect">
            <a:avLst/>
          </a:prstGeom>
        </p:spPr>
        <p:txBody>
          <a:bodyPr/>
          <a:lstStyle>
            <a:lvl1pPr marL="0" indent="0">
              <a:lnSpc>
                <a:spcPct val="100000"/>
              </a:lnSpc>
              <a:buNone/>
              <a:defRPr/>
            </a:lvl1pPr>
          </a:lstStyle>
          <a:p>
            <a:r>
              <a:rPr lang="en-GB" noProof="0"/>
              <a:t>Click icon to add table</a:t>
            </a:r>
            <a:endParaRPr lang="en-US" noProof="0" dirty="0"/>
          </a:p>
        </p:txBody>
      </p: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Tree>
    <p:extLst>
      <p:ext uri="{BB962C8B-B14F-4D97-AF65-F5344CB8AC3E}">
        <p14:creationId xmlns:p14="http://schemas.microsoft.com/office/powerpoint/2010/main" val="495116057"/>
      </p:ext>
    </p:extLst>
  </p:cSld>
  <p:clrMapOvr>
    <a:masterClrMapping/>
  </p:clrMapOvr>
  <p:hf sldNum="0" hdr="0" dt="0"/>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645671" y="5526640"/>
            <a:ext cx="6816945" cy="598488"/>
          </a:xfrm>
          <a:prstGeom prst="rect">
            <a:avLst/>
          </a:prstGeom>
        </p:spPr>
        <p:txBody>
          <a:bodyPr>
            <a:noAutofit/>
          </a:bodyPr>
          <a:lstStyle>
            <a:lvl1pPr marL="0" indent="0">
              <a:lnSpc>
                <a:spcPct val="100000"/>
              </a:lnSpc>
              <a:spcBef>
                <a:spcPts val="0"/>
              </a:spcBef>
              <a:buNone/>
              <a:defRPr sz="1867">
                <a:solidFill>
                  <a:schemeClr val="tx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Department</a:t>
            </a:r>
            <a:br>
              <a:rPr lang="en-US" dirty="0"/>
            </a:br>
            <a:r>
              <a:rPr lang="en-US" dirty="0"/>
              <a:t>Date</a:t>
            </a:r>
            <a:endParaRPr lang="de-DE" dirty="0"/>
          </a:p>
        </p:txBody>
      </p:sp>
      <p:sp>
        <p:nvSpPr>
          <p:cNvPr id="7" name="TextBox 6"/>
          <p:cNvSpPr txBox="1"/>
          <p:nvPr/>
        </p:nvSpPr>
        <p:spPr>
          <a:xfrm>
            <a:off x="625684" y="2686386"/>
            <a:ext cx="5207000" cy="1118319"/>
          </a:xfrm>
          <a:prstGeom prst="rect">
            <a:avLst/>
          </a:prstGeom>
          <a:noFill/>
        </p:spPr>
        <p:txBody>
          <a:bodyPr wrap="square" rtlCol="0">
            <a:spAutoFit/>
          </a:bodyPr>
          <a:lstStyle/>
          <a:p>
            <a:r>
              <a:rPr lang="en-US" sz="6667"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45571" y="1711571"/>
            <a:ext cx="5146429" cy="5146429"/>
          </a:xfrm>
          <a:prstGeom prst="rect">
            <a:avLst/>
          </a:prstGeom>
        </p:spPr>
      </p:pic>
      <p:sp>
        <p:nvSpPr>
          <p:cNvPr id="10" name="Text Placeholder 9"/>
          <p:cNvSpPr>
            <a:spLocks noGrp="1"/>
          </p:cNvSpPr>
          <p:nvPr>
            <p:ph type="body" sz="quarter" idx="13"/>
          </p:nvPr>
        </p:nvSpPr>
        <p:spPr>
          <a:xfrm>
            <a:off x="634455" y="671504"/>
            <a:ext cx="1049728" cy="1152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noAutofit/>
          </a:bodyPr>
          <a:lstStyle>
            <a:lvl1pPr>
              <a:defRPr sz="133"/>
            </a:lvl1pPr>
          </a:lstStyle>
          <a:p>
            <a:pPr lvl="0"/>
            <a:r>
              <a:rPr lang="en-GB"/>
              <a:t>Click to edit Master text styles</a:t>
            </a:r>
          </a:p>
        </p:txBody>
      </p:sp>
    </p:spTree>
    <p:extLst>
      <p:ext uri="{BB962C8B-B14F-4D97-AF65-F5344CB8AC3E}">
        <p14:creationId xmlns:p14="http://schemas.microsoft.com/office/powerpoint/2010/main" val="1752431526"/>
      </p:ext>
    </p:extLst>
  </p:cSld>
  <p:clrMapOvr>
    <a:masterClrMapping/>
  </p:clrMapOvr>
  <p:hf sldNum="0" hdr="0" dt="0"/>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orient="horz" pos="373">
          <p15:clr>
            <a:srgbClr val="FBAE40"/>
          </p15:clr>
        </p15:guide>
        <p15:guide id="6" pos="5397">
          <p15:clr>
            <a:srgbClr val="FBAE40"/>
          </p15:clr>
        </p15:guide>
        <p15:guide id="7" orient="horz" pos="2867">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09603" y="705204"/>
            <a:ext cx="10984425"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5" name="Content Placeholder 1"/>
          <p:cNvSpPr>
            <a:spLocks noGrp="1"/>
          </p:cNvSpPr>
          <p:nvPr>
            <p:ph idx="1"/>
          </p:nvPr>
        </p:nvSpPr>
        <p:spPr>
          <a:xfrm>
            <a:off x="524048" y="1500109"/>
            <a:ext cx="10984425"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8392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524042" y="1500109"/>
            <a:ext cx="5349341"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Edit Master text styles</a:t>
            </a:r>
          </a:p>
          <a:p>
            <a:pPr lvl="1"/>
            <a:r>
              <a:rPr lang="en-US"/>
              <a:t>Second level</a:t>
            </a:r>
          </a:p>
          <a:p>
            <a:pPr lvl="2"/>
            <a:r>
              <a:rPr lang="en-US"/>
              <a:t>Third level</a:t>
            </a:r>
          </a:p>
          <a:p>
            <a:pPr lvl="3"/>
            <a:r>
              <a:rPr lang="en-US"/>
              <a:t>Fourth level</a:t>
            </a:r>
          </a:p>
        </p:txBody>
      </p:sp>
      <p:sp>
        <p:nvSpPr>
          <p:cNvPr id="8" name="Content Placeholder 4"/>
          <p:cNvSpPr>
            <a:spLocks noGrp="1"/>
          </p:cNvSpPr>
          <p:nvPr>
            <p:ph idx="11"/>
          </p:nvPr>
        </p:nvSpPr>
        <p:spPr>
          <a:xfrm>
            <a:off x="6264297" y="1500109"/>
            <a:ext cx="5371460"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Edit Master text styles</a:t>
            </a:r>
          </a:p>
          <a:p>
            <a:pPr lvl="1"/>
            <a:r>
              <a:rPr lang="en-US"/>
              <a:t>Second level</a:t>
            </a:r>
          </a:p>
          <a:p>
            <a:pPr lvl="2"/>
            <a:r>
              <a:rPr lang="en-US"/>
              <a:t>Third level</a:t>
            </a:r>
          </a:p>
          <a:p>
            <a:pPr lvl="3"/>
            <a:r>
              <a:rPr lang="en-US"/>
              <a:t>Fourth level</a:t>
            </a:r>
          </a:p>
        </p:txBody>
      </p:sp>
      <p:sp>
        <p:nvSpPr>
          <p:cNvPr id="13" name="Title Placeholder 1"/>
          <p:cNvSpPr>
            <a:spLocks noGrp="1"/>
          </p:cNvSpPr>
          <p:nvPr>
            <p:ph type="title"/>
          </p:nvPr>
        </p:nvSpPr>
        <p:spPr>
          <a:xfrm>
            <a:off x="609606" y="705204"/>
            <a:ext cx="11026151"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6" name="Text Placeholder 22"/>
          <p:cNvSpPr>
            <a:spLocks noGrp="1"/>
          </p:cNvSpPr>
          <p:nvPr>
            <p:ph type="body" sz="quarter" idx="16" hasCustomPrompt="1"/>
          </p:nvPr>
        </p:nvSpPr>
        <p:spPr>
          <a:xfrm>
            <a:off x="264799" y="6511448"/>
            <a:ext cx="8896351"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6099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00110"/>
            <a:ext cx="10984424" cy="4898147"/>
          </a:xfrm>
          <a:prstGeom prst="rect">
            <a:avLst/>
          </a:prstGeom>
        </p:spPr>
        <p:txBody>
          <a:bodyPr/>
          <a:lstStyle>
            <a:lvl1pPr>
              <a:defRPr sz="1500">
                <a:solidFill>
                  <a:srgbClr val="53565A"/>
                </a:solidFill>
                <a:latin typeface="Arial"/>
                <a:cs typeface="Arial"/>
              </a:defRPr>
            </a:lvl1pPr>
            <a:lvl2pPr>
              <a:defRPr sz="1351">
                <a:solidFill>
                  <a:srgbClr val="53565A"/>
                </a:solidFill>
                <a:latin typeface="Arial"/>
                <a:cs typeface="Arial"/>
              </a:defRPr>
            </a:lvl2pPr>
            <a:lvl3pPr>
              <a:defRPr sz="1200">
                <a:solidFill>
                  <a:srgbClr val="53565A"/>
                </a:solidFill>
                <a:latin typeface="Arial"/>
                <a:cs typeface="Arial"/>
              </a:defRPr>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p:txBody>
      </p:sp>
      <p:sp>
        <p:nvSpPr>
          <p:cNvPr id="6" name="Title Placeholder 1"/>
          <p:cNvSpPr>
            <a:spLocks noGrp="1"/>
          </p:cNvSpPr>
          <p:nvPr>
            <p:ph type="title"/>
          </p:nvPr>
        </p:nvSpPr>
        <p:spPr>
          <a:xfrm>
            <a:off x="609602" y="705207"/>
            <a:ext cx="10984425" cy="418645"/>
          </a:xfrm>
          <a:prstGeom prst="rect">
            <a:avLst/>
          </a:prstGeom>
        </p:spPr>
        <p:txBody>
          <a:bodyPr vert="horz" lIns="91440" tIns="45720" rIns="91440" bIns="45720" rtlCol="0" anchor="ctr">
            <a:noAutofit/>
          </a:bodyPr>
          <a:lstStyle>
            <a:lvl1pPr>
              <a:defRPr b="0"/>
            </a:lvl1pPr>
          </a:lstStyle>
          <a:p>
            <a:r>
              <a:rPr lang="en-US" dirty="0"/>
              <a:t>Title of Slide</a:t>
            </a:r>
          </a:p>
        </p:txBody>
      </p:sp>
      <p:sp>
        <p:nvSpPr>
          <p:cNvPr id="7" name="Slide Number Placeholder 7"/>
          <p:cNvSpPr>
            <a:spLocks noGrp="1"/>
          </p:cNvSpPr>
          <p:nvPr>
            <p:ph type="sldNum" sz="quarter" idx="4"/>
          </p:nvPr>
        </p:nvSpPr>
        <p:spPr>
          <a:xfrm>
            <a:off x="11299117" y="6489341"/>
            <a:ext cx="783712" cy="354523"/>
          </a:xfrm>
          <a:prstGeom prst="rect">
            <a:avLst/>
          </a:prstGeom>
        </p:spPr>
        <p:txBody>
          <a:bodyPr vert="horz" lIns="91440" tIns="45720" rIns="91440" bIns="45720" rtlCol="0" anchor="ctr"/>
          <a:lstStyle>
            <a:lvl1pPr algn="r">
              <a:defRPr sz="600">
                <a:solidFill>
                  <a:schemeClr val="tx1"/>
                </a:solidFill>
                <a:latin typeface="Arial" panose="020B0604020202020204" pitchFamily="34" charset="0"/>
                <a:cs typeface="Arial" panose="020B0604020202020204" pitchFamily="34" charset="0"/>
              </a:defRPr>
            </a:lvl1pPr>
          </a:lstStyle>
          <a:p>
            <a:pPr defTabSz="342766"/>
            <a:r>
              <a:rPr lang="en-US">
                <a:solidFill>
                  <a:srgbClr val="53565A"/>
                </a:solidFill>
              </a:rPr>
              <a:t> </a:t>
            </a:r>
            <a:fld id="{DA15E891-66B8-4B28-AB8F-05A4B1DE573C}" type="slidenum">
              <a:rPr lang="en-US" smtClean="0">
                <a:solidFill>
                  <a:srgbClr val="53565A"/>
                </a:solidFill>
              </a:rPr>
              <a:pPr defTabSz="342766"/>
              <a:t>‹#›</a:t>
            </a:fld>
            <a:endParaRPr lang="en-US" dirty="0">
              <a:solidFill>
                <a:srgbClr val="53565A"/>
              </a:solidFill>
            </a:endParaRPr>
          </a:p>
        </p:txBody>
      </p:sp>
    </p:spTree>
    <p:extLst>
      <p:ext uri="{BB962C8B-B14F-4D97-AF65-F5344CB8AC3E}">
        <p14:creationId xmlns:p14="http://schemas.microsoft.com/office/powerpoint/2010/main" val="3258132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Picture Content Slide (grey)">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2"/>
            <a:ext cx="12192000" cy="4938205"/>
          </a:xfrm>
          <a:prstGeom prst="rect">
            <a:avLst/>
          </a:prstGeom>
        </p:spPr>
      </p:pic>
      <p:sp>
        <p:nvSpPr>
          <p:cNvPr id="6" name="Picture Placeholder 5"/>
          <p:cNvSpPr>
            <a:spLocks noGrp="1"/>
          </p:cNvSpPr>
          <p:nvPr>
            <p:ph type="pic" sz="quarter" idx="11"/>
          </p:nvPr>
        </p:nvSpPr>
        <p:spPr>
          <a:xfrm>
            <a:off x="186267" y="1435103"/>
            <a:ext cx="11785600" cy="4457700"/>
          </a:xfrm>
          <a:prstGeom prst="rect">
            <a:avLst/>
          </a:prstGeom>
        </p:spPr>
        <p:txBody>
          <a:bodyPr/>
          <a:lstStyle/>
          <a:p>
            <a:r>
              <a:rPr lang="en-US"/>
              <a:t>Click icon to add picture</a:t>
            </a:r>
            <a:endParaRPr lang="en-GB" dirty="0"/>
          </a:p>
        </p:txBody>
      </p:sp>
      <p:sp>
        <p:nvSpPr>
          <p:cNvPr id="5" name="Text Placeholder 22"/>
          <p:cNvSpPr>
            <a:spLocks noGrp="1"/>
          </p:cNvSpPr>
          <p:nvPr>
            <p:ph type="body" sz="quarter" idx="16" hasCustomPrompt="1"/>
          </p:nvPr>
        </p:nvSpPr>
        <p:spPr>
          <a:xfrm>
            <a:off x="264799" y="6511448"/>
            <a:ext cx="8896351"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7" name="Title 1"/>
          <p:cNvSpPr>
            <a:spLocks noGrp="1"/>
          </p:cNvSpPr>
          <p:nvPr>
            <p:ph type="title"/>
          </p:nvPr>
        </p:nvSpPr>
        <p:spPr>
          <a:xfrm>
            <a:off x="609603" y="705204"/>
            <a:ext cx="10984425" cy="418645"/>
          </a:xfrm>
        </p:spPr>
        <p:txBody>
          <a:bodyPr/>
          <a:lstStyle/>
          <a:p>
            <a:r>
              <a:rPr lang="en-US"/>
              <a:t>Click to edit Master title style</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2"/>
            <a:ext cx="12192000" cy="4938205"/>
          </a:xfrm>
          <a:prstGeom prst="rect">
            <a:avLst/>
          </a:prstGeom>
        </p:spPr>
      </p:pic>
    </p:spTree>
    <p:extLst>
      <p:ext uri="{BB962C8B-B14F-4D97-AF65-F5344CB8AC3E}">
        <p14:creationId xmlns:p14="http://schemas.microsoft.com/office/powerpoint/2010/main" val="219231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35467" y="1494887"/>
            <a:ext cx="3742267" cy="2209800"/>
          </a:xfrm>
          <a:prstGeom prst="rect">
            <a:avLst/>
          </a:prstGeom>
        </p:spPr>
        <p:txBody>
          <a:bodyPr/>
          <a:lstStyle/>
          <a:p>
            <a:r>
              <a:rPr lang="en-US"/>
              <a:t>Click icon to add picture</a:t>
            </a:r>
            <a:endParaRPr lang="en-GB"/>
          </a:p>
        </p:txBody>
      </p:sp>
      <p:sp>
        <p:nvSpPr>
          <p:cNvPr id="10" name="Picture Placeholder 6"/>
          <p:cNvSpPr>
            <a:spLocks noGrp="1"/>
          </p:cNvSpPr>
          <p:nvPr>
            <p:ph type="pic" sz="quarter" idx="12"/>
          </p:nvPr>
        </p:nvSpPr>
        <p:spPr>
          <a:xfrm>
            <a:off x="8102600" y="1494887"/>
            <a:ext cx="3742267" cy="2209800"/>
          </a:xfrm>
          <a:prstGeom prst="rect">
            <a:avLst/>
          </a:prstGeom>
        </p:spPr>
        <p:txBody>
          <a:bodyPr/>
          <a:lstStyle/>
          <a:p>
            <a:r>
              <a:rPr lang="en-US"/>
              <a:t>Click icon to add picture</a:t>
            </a:r>
            <a:endParaRPr lang="en-GB"/>
          </a:p>
        </p:txBody>
      </p:sp>
      <p:sp>
        <p:nvSpPr>
          <p:cNvPr id="11" name="Picture Placeholder 6"/>
          <p:cNvSpPr>
            <a:spLocks noGrp="1"/>
          </p:cNvSpPr>
          <p:nvPr>
            <p:ph type="pic" sz="quarter" idx="13"/>
          </p:nvPr>
        </p:nvSpPr>
        <p:spPr>
          <a:xfrm>
            <a:off x="4119033" y="1494887"/>
            <a:ext cx="3742267" cy="2209800"/>
          </a:xfrm>
          <a:prstGeom prst="rect">
            <a:avLst/>
          </a:prstGeom>
        </p:spPr>
        <p:txBody>
          <a:bodyPr/>
          <a:lstStyle/>
          <a:p>
            <a:r>
              <a:rPr lang="en-US"/>
              <a:t>Click icon to add picture</a:t>
            </a:r>
            <a:endParaRPr lang="en-GB"/>
          </a:p>
        </p:txBody>
      </p:sp>
      <p:sp>
        <p:nvSpPr>
          <p:cNvPr id="9" name="Picture Placeholder 8"/>
          <p:cNvSpPr>
            <a:spLocks noGrp="1"/>
          </p:cNvSpPr>
          <p:nvPr>
            <p:ph type="pic" sz="quarter" idx="14"/>
          </p:nvPr>
        </p:nvSpPr>
        <p:spPr>
          <a:xfrm>
            <a:off x="168277" y="3872966"/>
            <a:ext cx="3709456" cy="2235737"/>
          </a:xfrm>
          <a:prstGeom prst="rect">
            <a:avLst/>
          </a:prstGeom>
        </p:spPr>
        <p:txBody>
          <a:bodyPr/>
          <a:lstStyle/>
          <a:p>
            <a:r>
              <a:rPr lang="en-US"/>
              <a:t>Click icon to add picture</a:t>
            </a:r>
            <a:endParaRPr lang="en-GB"/>
          </a:p>
        </p:txBody>
      </p:sp>
      <p:sp>
        <p:nvSpPr>
          <p:cNvPr id="14" name="Picture Placeholder 8"/>
          <p:cNvSpPr>
            <a:spLocks noGrp="1"/>
          </p:cNvSpPr>
          <p:nvPr>
            <p:ph type="pic" sz="quarter" idx="15"/>
          </p:nvPr>
        </p:nvSpPr>
        <p:spPr>
          <a:xfrm>
            <a:off x="4151844" y="3890425"/>
            <a:ext cx="3709456" cy="2235737"/>
          </a:xfrm>
          <a:prstGeom prst="rect">
            <a:avLst/>
          </a:prstGeom>
        </p:spPr>
        <p:txBody>
          <a:bodyPr/>
          <a:lstStyle/>
          <a:p>
            <a:r>
              <a:rPr lang="en-US"/>
              <a:t>Click icon to add picture</a:t>
            </a:r>
            <a:endParaRPr lang="en-GB"/>
          </a:p>
        </p:txBody>
      </p:sp>
      <p:sp>
        <p:nvSpPr>
          <p:cNvPr id="16" name="Picture Placeholder 8"/>
          <p:cNvSpPr>
            <a:spLocks noGrp="1"/>
          </p:cNvSpPr>
          <p:nvPr>
            <p:ph type="pic" sz="quarter" idx="16"/>
          </p:nvPr>
        </p:nvSpPr>
        <p:spPr>
          <a:xfrm>
            <a:off x="8102600" y="3890424"/>
            <a:ext cx="3709456" cy="2235737"/>
          </a:xfrm>
          <a:prstGeom prst="rect">
            <a:avLst/>
          </a:prstGeom>
        </p:spPr>
        <p:txBody>
          <a:bodyPr/>
          <a:lstStyle/>
          <a:p>
            <a:r>
              <a:rPr lang="en-US"/>
              <a:t>Click icon to add picture</a:t>
            </a:r>
            <a:endParaRPr lang="en-GB"/>
          </a:p>
        </p:txBody>
      </p:sp>
      <p:sp>
        <p:nvSpPr>
          <p:cNvPr id="12" name="Text Placeholder 22"/>
          <p:cNvSpPr>
            <a:spLocks noGrp="1"/>
          </p:cNvSpPr>
          <p:nvPr>
            <p:ph type="body" sz="quarter" idx="17" hasCustomPrompt="1"/>
          </p:nvPr>
        </p:nvSpPr>
        <p:spPr>
          <a:xfrm>
            <a:off x="264799" y="6511448"/>
            <a:ext cx="8896351"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609603" y="705204"/>
            <a:ext cx="10984425"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275635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524042" y="1500109"/>
            <a:ext cx="5349341"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Edit Master text styles</a:t>
            </a:r>
          </a:p>
          <a:p>
            <a:pPr lvl="1"/>
            <a:r>
              <a:rPr lang="en-US"/>
              <a:t>Second level</a:t>
            </a:r>
          </a:p>
          <a:p>
            <a:pPr lvl="2"/>
            <a:r>
              <a:rPr lang="en-US"/>
              <a:t>Third level</a:t>
            </a:r>
          </a:p>
          <a:p>
            <a:pPr lvl="3"/>
            <a:r>
              <a:rPr lang="en-US"/>
              <a:t>Fourth level</a:t>
            </a:r>
          </a:p>
        </p:txBody>
      </p:sp>
      <p:sp>
        <p:nvSpPr>
          <p:cNvPr id="8" name="Content Placeholder 4"/>
          <p:cNvSpPr>
            <a:spLocks noGrp="1"/>
          </p:cNvSpPr>
          <p:nvPr>
            <p:ph idx="11"/>
          </p:nvPr>
        </p:nvSpPr>
        <p:spPr>
          <a:xfrm>
            <a:off x="6264297" y="1500109"/>
            <a:ext cx="5371460"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Edit Master text styles</a:t>
            </a:r>
          </a:p>
          <a:p>
            <a:pPr lvl="1"/>
            <a:r>
              <a:rPr lang="en-US"/>
              <a:t>Second level</a:t>
            </a:r>
          </a:p>
          <a:p>
            <a:pPr lvl="2"/>
            <a:r>
              <a:rPr lang="en-US"/>
              <a:t>Third level</a:t>
            </a:r>
          </a:p>
          <a:p>
            <a:pPr lvl="3"/>
            <a:r>
              <a:rPr lang="en-US"/>
              <a:t>Fourth level</a:t>
            </a:r>
          </a:p>
        </p:txBody>
      </p:sp>
      <p:sp>
        <p:nvSpPr>
          <p:cNvPr id="13" name="Title Placeholder 1"/>
          <p:cNvSpPr>
            <a:spLocks noGrp="1"/>
          </p:cNvSpPr>
          <p:nvPr>
            <p:ph type="title"/>
          </p:nvPr>
        </p:nvSpPr>
        <p:spPr>
          <a:xfrm>
            <a:off x="609606" y="705204"/>
            <a:ext cx="11026151"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6" name="Text Placeholder 22"/>
          <p:cNvSpPr>
            <a:spLocks noGrp="1"/>
          </p:cNvSpPr>
          <p:nvPr>
            <p:ph type="body" sz="quarter" idx="16" hasCustomPrompt="1"/>
          </p:nvPr>
        </p:nvSpPr>
        <p:spPr>
          <a:xfrm>
            <a:off x="264799" y="6511448"/>
            <a:ext cx="8896351"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91511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24040" y="5683666"/>
            <a:ext cx="10984427"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12" name="Picture Placeholder 2"/>
          <p:cNvSpPr>
            <a:spLocks noGrp="1"/>
          </p:cNvSpPr>
          <p:nvPr>
            <p:ph type="pic" idx="1" hasCustomPrompt="1"/>
          </p:nvPr>
        </p:nvSpPr>
        <p:spPr>
          <a:xfrm>
            <a:off x="524040" y="1500114"/>
            <a:ext cx="10984427" cy="3878033"/>
          </a:xfrm>
          <a:prstGeom prst="rect">
            <a:avLst/>
          </a:prstGeom>
        </p:spPr>
        <p:txBody>
          <a:bodyPr>
            <a:normAutofit/>
          </a:bodyPr>
          <a:lstStyle>
            <a:lvl1pPr marL="0" indent="0" algn="ctr">
              <a:buNone/>
              <a:defRPr sz="2400">
                <a:solidFill>
                  <a:schemeClr val="tx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Place Picture here</a:t>
            </a:r>
          </a:p>
        </p:txBody>
      </p:sp>
      <p:sp>
        <p:nvSpPr>
          <p:cNvPr id="8" name="Title Placeholder 1"/>
          <p:cNvSpPr>
            <a:spLocks noGrp="1"/>
          </p:cNvSpPr>
          <p:nvPr>
            <p:ph type="title"/>
          </p:nvPr>
        </p:nvSpPr>
        <p:spPr>
          <a:xfrm>
            <a:off x="609603" y="705204"/>
            <a:ext cx="10984425"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7" name="Text Placeholder 22"/>
          <p:cNvSpPr>
            <a:spLocks noGrp="1"/>
          </p:cNvSpPr>
          <p:nvPr>
            <p:ph type="body" sz="quarter" idx="16" hasCustomPrompt="1"/>
          </p:nvPr>
        </p:nvSpPr>
        <p:spPr>
          <a:xfrm>
            <a:off x="264799" y="6511448"/>
            <a:ext cx="8896351"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134535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2"/>
            <a:ext cx="12192000" cy="567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5" name="Picture 1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8312"/>
            <a:ext cx="9160252" cy="6866312"/>
          </a:xfrm>
          <a:prstGeom prst="rect">
            <a:avLst/>
          </a:prstGeom>
        </p:spPr>
      </p:pic>
      <p:sp>
        <p:nvSpPr>
          <p:cNvPr id="8" name="Rectangle 7"/>
          <p:cNvSpPr/>
          <p:nvPr/>
        </p:nvSpPr>
        <p:spPr>
          <a:xfrm>
            <a:off x="0" y="2658535"/>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9932" y="2658535"/>
            <a:ext cx="2286000" cy="1714500"/>
          </a:xfrm>
          <a:prstGeom prst="rect">
            <a:avLst/>
          </a:prstGeom>
        </p:spPr>
      </p:pic>
      <p:sp>
        <p:nvSpPr>
          <p:cNvPr id="12" name="Text Placeholder 21"/>
          <p:cNvSpPr>
            <a:spLocks noGrp="1"/>
          </p:cNvSpPr>
          <p:nvPr>
            <p:ph type="body" sz="quarter" idx="13" hasCustomPrompt="1"/>
          </p:nvPr>
        </p:nvSpPr>
        <p:spPr>
          <a:xfrm>
            <a:off x="400057" y="2768139"/>
            <a:ext cx="8682564"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pic>
        <p:nvPicPr>
          <p:cNvPr id="16"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56912" y="6438092"/>
            <a:ext cx="2097205" cy="21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2658535"/>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8914" y="2655711"/>
            <a:ext cx="1713089" cy="1713089"/>
          </a:xfrm>
          <a:prstGeom prst="rect">
            <a:avLst/>
          </a:prstGeom>
        </p:spPr>
      </p:pic>
      <p:pic>
        <p:nvPicPr>
          <p:cNvPr id="13"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992544" y="260648"/>
            <a:ext cx="864624" cy="95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16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7" name="Rectangle 6"/>
          <p:cNvSpPr/>
          <p:nvPr/>
        </p:nvSpPr>
        <p:spPr>
          <a:xfrm>
            <a:off x="0" y="-8312"/>
            <a:ext cx="12192000" cy="541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284" y="-8312"/>
            <a:ext cx="9183535" cy="6866312"/>
          </a:xfrm>
          <a:prstGeom prst="rect">
            <a:avLst/>
          </a:prstGeom>
        </p:spPr>
      </p:pic>
      <p:sp>
        <p:nvSpPr>
          <p:cNvPr id="11" name="Text Placeholder 21"/>
          <p:cNvSpPr>
            <a:spLocks noGrp="1"/>
          </p:cNvSpPr>
          <p:nvPr>
            <p:ph type="body" sz="quarter" idx="13" hasCustomPrompt="1"/>
          </p:nvPr>
        </p:nvSpPr>
        <p:spPr>
          <a:xfrm>
            <a:off x="400057" y="2768139"/>
            <a:ext cx="8682564"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
        <p:nvSpPr>
          <p:cNvPr id="15" name="Rectangle 14"/>
          <p:cNvSpPr/>
          <p:nvPr/>
        </p:nvSpPr>
        <p:spPr>
          <a:xfrm>
            <a:off x="-23283" y="2658535"/>
            <a:ext cx="12215283"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20" name="Picture 19"/>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466214" y="2643014"/>
            <a:ext cx="1725788" cy="1725788"/>
          </a:xfrm>
          <a:prstGeom prst="rect">
            <a:avLst/>
          </a:prstGeom>
        </p:spPr>
      </p:pic>
      <p:pic>
        <p:nvPicPr>
          <p:cNvPr id="12"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992544" y="260648"/>
            <a:ext cx="864624" cy="9549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756912" y="6438092"/>
            <a:ext cx="2097205" cy="21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94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6" name="Rectangle 5"/>
          <p:cNvSpPr/>
          <p:nvPr/>
        </p:nvSpPr>
        <p:spPr>
          <a:xfrm>
            <a:off x="0" y="-8312"/>
            <a:ext cx="12192000" cy="657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8" name="Picture 1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8312"/>
            <a:ext cx="9160255" cy="6870189"/>
          </a:xfrm>
          <a:prstGeom prst="rect">
            <a:avLst/>
          </a:prstGeom>
        </p:spPr>
      </p:pic>
      <p:sp>
        <p:nvSpPr>
          <p:cNvPr id="7" name="Rectangle 6"/>
          <p:cNvSpPr/>
          <p:nvPr/>
        </p:nvSpPr>
        <p:spPr>
          <a:xfrm>
            <a:off x="0" y="2659667"/>
            <a:ext cx="12238563"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51057" y="2658537"/>
            <a:ext cx="2287511" cy="1715633"/>
          </a:xfrm>
          <a:prstGeom prst="rect">
            <a:avLst/>
          </a:prstGeom>
        </p:spPr>
      </p:pic>
      <p:sp>
        <p:nvSpPr>
          <p:cNvPr id="11" name="Text Placeholder 21"/>
          <p:cNvSpPr>
            <a:spLocks noGrp="1"/>
          </p:cNvSpPr>
          <p:nvPr>
            <p:ph type="body" sz="quarter" idx="13" hasCustomPrompt="1"/>
          </p:nvPr>
        </p:nvSpPr>
        <p:spPr>
          <a:xfrm>
            <a:off x="400057" y="2768139"/>
            <a:ext cx="8682564"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
        <p:nvSpPr>
          <p:cNvPr id="13" name="Rectangle 12"/>
          <p:cNvSpPr/>
          <p:nvPr/>
        </p:nvSpPr>
        <p:spPr>
          <a:xfrm>
            <a:off x="0" y="2659667"/>
            <a:ext cx="12238563"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5587" y="2658537"/>
            <a:ext cx="1712976" cy="1712976"/>
          </a:xfrm>
          <a:prstGeom prst="rect">
            <a:avLst/>
          </a:prstGeom>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992544" y="260648"/>
            <a:ext cx="864624" cy="9549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756912" y="6438092"/>
            <a:ext cx="2097205" cy="21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10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6" name="Rectangle 5"/>
          <p:cNvSpPr/>
          <p:nvPr/>
        </p:nvSpPr>
        <p:spPr>
          <a:xfrm>
            <a:off x="0" y="-8313"/>
            <a:ext cx="12192000" cy="689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 y="-8315"/>
            <a:ext cx="9160256" cy="6866315"/>
          </a:xfrm>
          <a:prstGeom prst="rect">
            <a:avLst/>
          </a:prstGeom>
        </p:spPr>
      </p:pic>
      <p:sp>
        <p:nvSpPr>
          <p:cNvPr id="8" name="Rectangle 7"/>
          <p:cNvSpPr/>
          <p:nvPr/>
        </p:nvSpPr>
        <p:spPr>
          <a:xfrm>
            <a:off x="0" y="2658535"/>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6006" y="2658532"/>
            <a:ext cx="2286001" cy="1714501"/>
          </a:xfrm>
          <a:prstGeom prst="rect">
            <a:avLst/>
          </a:prstGeom>
        </p:spPr>
      </p:pic>
      <p:sp>
        <p:nvSpPr>
          <p:cNvPr id="11" name="Text Placeholder 21"/>
          <p:cNvSpPr>
            <a:spLocks noGrp="1"/>
          </p:cNvSpPr>
          <p:nvPr>
            <p:ph type="body" sz="quarter" idx="13" hasCustomPrompt="1"/>
          </p:nvPr>
        </p:nvSpPr>
        <p:spPr>
          <a:xfrm>
            <a:off x="400057" y="2768139"/>
            <a:ext cx="8682564"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
        <p:nvSpPr>
          <p:cNvPr id="13" name="Rectangle 12"/>
          <p:cNvSpPr/>
          <p:nvPr/>
        </p:nvSpPr>
        <p:spPr>
          <a:xfrm>
            <a:off x="0" y="2658535"/>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4" name="Picture 1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06003" y="2658533"/>
            <a:ext cx="2283968" cy="1714507"/>
          </a:xfrm>
          <a:prstGeom prst="rect">
            <a:avLst/>
          </a:prstGeom>
        </p:spPr>
      </p:pic>
      <p:pic>
        <p:nvPicPr>
          <p:cNvPr id="17" name="Picture 1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795027" y="6450540"/>
            <a:ext cx="2099733" cy="21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992544" y="260648"/>
            <a:ext cx="864624" cy="95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58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sp>
        <p:nvSpPr>
          <p:cNvPr id="6" name="Rectangle 5"/>
          <p:cNvSpPr/>
          <p:nvPr/>
        </p:nvSpPr>
        <p:spPr>
          <a:xfrm>
            <a:off x="0" y="-8312"/>
            <a:ext cx="12192000" cy="589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59" y="-8313"/>
            <a:ext cx="8921969" cy="6866313"/>
          </a:xfrm>
          <a:prstGeom prst="rect">
            <a:avLst/>
          </a:prstGeom>
        </p:spPr>
      </p:pic>
      <p:sp>
        <p:nvSpPr>
          <p:cNvPr id="9" name="Rectangle 8"/>
          <p:cNvSpPr/>
          <p:nvPr/>
        </p:nvSpPr>
        <p:spPr>
          <a:xfrm>
            <a:off x="0" y="2658535"/>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6000" y="2658535"/>
            <a:ext cx="2286000" cy="1714500"/>
          </a:xfrm>
          <a:prstGeom prst="rect">
            <a:avLst/>
          </a:prstGeom>
        </p:spPr>
      </p:pic>
      <p:sp>
        <p:nvSpPr>
          <p:cNvPr id="12" name="Text Placeholder 21"/>
          <p:cNvSpPr>
            <a:spLocks noGrp="1"/>
          </p:cNvSpPr>
          <p:nvPr>
            <p:ph type="body" sz="quarter" idx="13" hasCustomPrompt="1"/>
          </p:nvPr>
        </p:nvSpPr>
        <p:spPr>
          <a:xfrm>
            <a:off x="400057" y="2768139"/>
            <a:ext cx="8682564"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263" y="-8315"/>
            <a:ext cx="8932672" cy="6866315"/>
          </a:xfrm>
          <a:prstGeom prst="rect">
            <a:avLst/>
          </a:prstGeom>
        </p:spPr>
      </p:pic>
      <p:sp>
        <p:nvSpPr>
          <p:cNvPr id="13" name="Rectangle 12"/>
          <p:cNvSpPr/>
          <p:nvPr/>
        </p:nvSpPr>
        <p:spPr>
          <a:xfrm>
            <a:off x="0" y="2658535"/>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906000" y="2658535"/>
            <a:ext cx="2283968" cy="1714501"/>
          </a:xfrm>
          <a:prstGeom prst="rect">
            <a:avLst/>
          </a:prstGeom>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992544" y="260648"/>
            <a:ext cx="864624" cy="9549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795027" y="6450540"/>
            <a:ext cx="2099733" cy="21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2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609603" y="705204"/>
            <a:ext cx="10984425"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334901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sp>
        <p:nvSpPr>
          <p:cNvPr id="13" name="Rectangle 12"/>
          <p:cNvSpPr/>
          <p:nvPr/>
        </p:nvSpPr>
        <p:spPr>
          <a:xfrm>
            <a:off x="0" y="2659502"/>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Rectangle 5"/>
          <p:cNvSpPr/>
          <p:nvPr/>
        </p:nvSpPr>
        <p:spPr>
          <a:xfrm>
            <a:off x="0" y="-8312"/>
            <a:ext cx="12192000" cy="589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5"/>
            <a:ext cx="6870192" cy="6870192"/>
          </a:xfrm>
          <a:prstGeom prst="rect">
            <a:avLst/>
          </a:prstGeom>
        </p:spPr>
      </p:pic>
      <p:sp>
        <p:nvSpPr>
          <p:cNvPr id="11" name="Rectangle 10"/>
          <p:cNvSpPr/>
          <p:nvPr/>
        </p:nvSpPr>
        <p:spPr>
          <a:xfrm>
            <a:off x="0" y="2659502"/>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31200" y="2660402"/>
            <a:ext cx="2283968" cy="1713601"/>
          </a:xfrm>
          <a:prstGeom prst="rect">
            <a:avLst/>
          </a:prstGeom>
        </p:spPr>
      </p:pic>
      <p:sp>
        <p:nvSpPr>
          <p:cNvPr id="10" name="Text Placeholder 21"/>
          <p:cNvSpPr>
            <a:spLocks noGrp="1"/>
          </p:cNvSpPr>
          <p:nvPr>
            <p:ph type="body" sz="quarter" idx="13" hasCustomPrompt="1"/>
          </p:nvPr>
        </p:nvSpPr>
        <p:spPr>
          <a:xfrm>
            <a:off x="400057" y="2768139"/>
            <a:ext cx="8682564"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992544" y="260648"/>
            <a:ext cx="864624" cy="9549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795027" y="6450540"/>
            <a:ext cx="2099733" cy="21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32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2"/>
            <a:ext cx="12192000" cy="592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TextBox 21"/>
          <p:cNvSpPr txBox="1">
            <a:spLocks noChangeArrowheads="1"/>
          </p:cNvSpPr>
          <p:nvPr/>
        </p:nvSpPr>
        <p:spPr bwMode="auto">
          <a:xfrm>
            <a:off x="400051" y="6321429"/>
            <a:ext cx="54521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8200"/>
                </a:solidFill>
                <a:effectLst/>
                <a:uLnTx/>
                <a:uFillTx/>
                <a:latin typeface="NexusSansOT" pitchFamily="-104" charset="0"/>
                <a:ea typeface="ＭＳ Ｐゴシック" panose="020B0600070205080204" pitchFamily="34" charset="-128"/>
              </a:rPr>
              <a:t>www.elsevier.com/research-intelligence</a:t>
            </a:r>
            <a:endParaRPr kumimoji="0" lang="en-US" sz="1400" b="0" i="0" u="none" strike="noStrike" kern="0" cap="none" spc="0" normalizeH="0" baseline="0" noProof="0" dirty="0">
              <a:ln>
                <a:noFill/>
              </a:ln>
              <a:solidFill>
                <a:srgbClr val="53565A"/>
              </a:solidFill>
              <a:effectLst/>
              <a:uLnTx/>
              <a:uFillTx/>
              <a:latin typeface="NexusSansOT" pitchFamily="-104" charset="0"/>
              <a:ea typeface="ＭＳ Ｐゴシック" panose="020B0600070205080204" pitchFamily="34" charset="-128"/>
            </a:endParaRPr>
          </a:p>
        </p:txBody>
      </p:sp>
      <p:sp>
        <p:nvSpPr>
          <p:cNvPr id="10" name="Rectangle 9"/>
          <p:cNvSpPr/>
          <p:nvPr/>
        </p:nvSpPr>
        <p:spPr>
          <a:xfrm>
            <a:off x="0" y="2658535"/>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Text Placeholder 21"/>
          <p:cNvSpPr>
            <a:spLocks noGrp="1"/>
          </p:cNvSpPr>
          <p:nvPr>
            <p:ph type="body" sz="quarter" idx="13" hasCustomPrompt="1"/>
          </p:nvPr>
        </p:nvSpPr>
        <p:spPr>
          <a:xfrm>
            <a:off x="400057" y="2768139"/>
            <a:ext cx="8682564"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End slide</a:t>
            </a:r>
          </a:p>
        </p:txBody>
      </p:sp>
      <p:sp>
        <p:nvSpPr>
          <p:cNvPr id="17" name="Rectangle 16"/>
          <p:cNvSpPr/>
          <p:nvPr/>
        </p:nvSpPr>
        <p:spPr>
          <a:xfrm>
            <a:off x="0" y="2658535"/>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9" name="Picture 1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52749" y="1306607"/>
            <a:ext cx="1939251" cy="4244789"/>
          </a:xfrm>
          <a:prstGeom prst="rect">
            <a:avLst/>
          </a:prstGeom>
        </p:spPr>
      </p:pic>
      <p:sp>
        <p:nvSpPr>
          <p:cNvPr id="22" name="Rectangle 21"/>
          <p:cNvSpPr/>
          <p:nvPr/>
        </p:nvSpPr>
        <p:spPr>
          <a:xfrm>
            <a:off x="10253133" y="1253068"/>
            <a:ext cx="1938867" cy="4384179"/>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25"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29286" y="2089509"/>
            <a:ext cx="3352271" cy="352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99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fld id="{2F9864A6-FDD9-471D-8A8F-3B830CDD0C37}" type="datetime1">
              <a:rPr lang="de-DE" kern="0" smtClean="0">
                <a:solidFill>
                  <a:sysClr val="windowText" lastClr="000000"/>
                </a:solidFill>
              </a:rPr>
              <a:t>06.11.2020</a:t>
            </a:fld>
            <a:endParaRPr lang="en-US" kern="0">
              <a:solidFill>
                <a:sysClr val="windowText" lastClr="000000"/>
              </a:solidFill>
            </a:endParaRPr>
          </a:p>
        </p:txBody>
      </p:sp>
      <p:sp>
        <p:nvSpPr>
          <p:cNvPr id="3" name="Footer Placeholder 2"/>
          <p:cNvSpPr>
            <a:spLocks noGrp="1"/>
          </p:cNvSpPr>
          <p:nvPr>
            <p:ph type="ftr" sz="quarter" idx="11"/>
          </p:nvPr>
        </p:nvSpPr>
        <p:spPr/>
        <p:txBody>
          <a:bodyPr/>
          <a:lstStyle/>
          <a:p>
            <a:pPr defTabSz="914377"/>
            <a:r>
              <a:rPr lang="en-US" kern="0">
                <a:solidFill>
                  <a:sysClr val="windowText" lastClr="000000"/>
                </a:solidFill>
              </a:rPr>
              <a:t>Subject Bubble Chart: https://www.scimagojr.com/mapgen.php?maptype=bc </a:t>
            </a:r>
          </a:p>
        </p:txBody>
      </p:sp>
      <p:sp>
        <p:nvSpPr>
          <p:cNvPr id="4" name="Slide Number Placeholder 3"/>
          <p:cNvSpPr>
            <a:spLocks noGrp="1"/>
          </p:cNvSpPr>
          <p:nvPr>
            <p:ph type="sldNum" sz="quarter" idx="12"/>
          </p:nvPr>
        </p:nvSpPr>
        <p:spPr/>
        <p:txBody>
          <a:bodyPr/>
          <a:lstStyle/>
          <a:p>
            <a:pPr defTabSz="914377"/>
            <a:fld id="{0BF0DD05-28DA-498F-81E2-1679DD2594F5}" type="slidenum">
              <a:rPr lang="en-US" kern="0" smtClean="0">
                <a:solidFill>
                  <a:sysClr val="windowText" lastClr="000000"/>
                </a:solidFill>
              </a:rPr>
              <a:pPr defTabSz="914377"/>
              <a:t>‹#›</a:t>
            </a:fld>
            <a:endParaRPr lang="en-US" kern="0">
              <a:solidFill>
                <a:sysClr val="windowText" lastClr="000000"/>
              </a:solidFill>
            </a:endParaRPr>
          </a:p>
        </p:txBody>
      </p:sp>
    </p:spTree>
    <p:extLst>
      <p:ext uri="{BB962C8B-B14F-4D97-AF65-F5344CB8AC3E}">
        <p14:creationId xmlns:p14="http://schemas.microsoft.com/office/powerpoint/2010/main" val="3632125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10344" y="3038568"/>
            <a:ext cx="2031223" cy="2684461"/>
          </a:xfrm>
          <a:solidFill>
            <a:schemeClr val="tx2"/>
          </a:solidFill>
        </p:spPr>
        <p:txBody>
          <a:bodyPr lIns="91420" tIns="91420" rIns="91420" bIns="91420">
            <a:noAutofit/>
          </a:bodyPr>
          <a:lstStyle>
            <a:lvl1pPr marL="128558" indent="-128558">
              <a:lnSpc>
                <a:spcPct val="95000"/>
              </a:lnSpc>
              <a:spcBef>
                <a:spcPts val="451"/>
              </a:spcBef>
              <a:spcAft>
                <a:spcPts val="451"/>
              </a:spcAft>
              <a:buFont typeface="Arial" panose="020B0604020202020204" pitchFamily="34" charset="0"/>
              <a:buChar char="+"/>
              <a:defRPr sz="825" i="1">
                <a:solidFill>
                  <a:schemeClr val="bg1"/>
                </a:solidFill>
                <a:latin typeface="+mn-lt"/>
              </a:defRPr>
            </a:lvl1pPr>
            <a:lvl2pPr marL="128558" indent="-128558">
              <a:lnSpc>
                <a:spcPct val="95000"/>
              </a:lnSpc>
              <a:spcBef>
                <a:spcPts val="451"/>
              </a:spcBef>
              <a:spcAft>
                <a:spcPts val="451"/>
              </a:spcAft>
              <a:buFont typeface="Arial" panose="020B0604020202020204" pitchFamily="34" charset="0"/>
              <a:buChar char="+"/>
              <a:defRPr sz="825" i="1">
                <a:solidFill>
                  <a:schemeClr val="bg1"/>
                </a:solidFill>
                <a:latin typeface="+mn-lt"/>
              </a:defRPr>
            </a:lvl2pPr>
            <a:lvl3pPr marL="128558" indent="-128558">
              <a:lnSpc>
                <a:spcPct val="95000"/>
              </a:lnSpc>
              <a:spcBef>
                <a:spcPts val="451"/>
              </a:spcBef>
              <a:spcAft>
                <a:spcPts val="451"/>
              </a:spcAft>
              <a:buFont typeface="Arial" panose="020B0604020202020204" pitchFamily="34" charset="0"/>
              <a:buChar char="+"/>
              <a:defRPr sz="825" i="1">
                <a:solidFill>
                  <a:schemeClr val="bg1"/>
                </a:solidFill>
                <a:latin typeface="+mn-lt"/>
              </a:defRPr>
            </a:lvl3pPr>
            <a:lvl4pPr marL="128558" indent="-128558">
              <a:lnSpc>
                <a:spcPct val="95000"/>
              </a:lnSpc>
              <a:spcBef>
                <a:spcPts val="451"/>
              </a:spcBef>
              <a:spcAft>
                <a:spcPts val="451"/>
              </a:spcAft>
              <a:buFont typeface="Arial" panose="020B0604020202020204" pitchFamily="34" charset="0"/>
              <a:buChar char="+"/>
              <a:defRPr sz="825" i="1">
                <a:solidFill>
                  <a:schemeClr val="bg1"/>
                </a:solidFill>
                <a:latin typeface="+mn-lt"/>
              </a:defRPr>
            </a:lvl4pPr>
            <a:lvl5pPr marL="128558" indent="-128558">
              <a:lnSpc>
                <a:spcPct val="95000"/>
              </a:lnSpc>
              <a:spcBef>
                <a:spcPts val="451"/>
              </a:spcBef>
              <a:spcAft>
                <a:spcPts val="451"/>
              </a:spcAft>
              <a:buFont typeface="Arial" panose="020B0604020202020204" pitchFamily="34" charset="0"/>
              <a:buChar char="+"/>
              <a:defRPr sz="825"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9" name="Content Placeholder 2"/>
          <p:cNvSpPr>
            <a:spLocks noGrp="1"/>
          </p:cNvSpPr>
          <p:nvPr>
            <p:ph idx="11"/>
          </p:nvPr>
        </p:nvSpPr>
        <p:spPr>
          <a:xfrm>
            <a:off x="2844802" y="3038568"/>
            <a:ext cx="2031223" cy="2684461"/>
          </a:xfrm>
          <a:solidFill>
            <a:schemeClr val="accent4"/>
          </a:solidFill>
        </p:spPr>
        <p:txBody>
          <a:bodyPr lIns="91420" tIns="91420" rIns="91420" bIns="91420">
            <a:noAutofit/>
          </a:bodyPr>
          <a:lstStyle>
            <a:lvl1pPr marL="128558" indent="-128558">
              <a:lnSpc>
                <a:spcPct val="95000"/>
              </a:lnSpc>
              <a:spcBef>
                <a:spcPts val="451"/>
              </a:spcBef>
              <a:spcAft>
                <a:spcPts val="451"/>
              </a:spcAft>
              <a:buFont typeface="Arial" panose="020B0604020202020204" pitchFamily="34" charset="0"/>
              <a:buChar char="+"/>
              <a:defRPr sz="825" i="1">
                <a:solidFill>
                  <a:schemeClr val="bg1"/>
                </a:solidFill>
                <a:latin typeface="+mn-lt"/>
              </a:defRPr>
            </a:lvl1pPr>
            <a:lvl2pPr marL="128558" indent="-128558">
              <a:lnSpc>
                <a:spcPct val="95000"/>
              </a:lnSpc>
              <a:spcBef>
                <a:spcPts val="451"/>
              </a:spcBef>
              <a:spcAft>
                <a:spcPts val="451"/>
              </a:spcAft>
              <a:buFont typeface="Arial" panose="020B0604020202020204" pitchFamily="34" charset="0"/>
              <a:buChar char="+"/>
              <a:defRPr sz="825" i="1">
                <a:solidFill>
                  <a:schemeClr val="bg1"/>
                </a:solidFill>
                <a:latin typeface="+mn-lt"/>
              </a:defRPr>
            </a:lvl2pPr>
            <a:lvl3pPr marL="128558" indent="-128558">
              <a:lnSpc>
                <a:spcPct val="95000"/>
              </a:lnSpc>
              <a:spcBef>
                <a:spcPts val="451"/>
              </a:spcBef>
              <a:spcAft>
                <a:spcPts val="451"/>
              </a:spcAft>
              <a:buFont typeface="Arial" panose="020B0604020202020204" pitchFamily="34" charset="0"/>
              <a:buChar char="+"/>
              <a:defRPr sz="825" i="1">
                <a:solidFill>
                  <a:schemeClr val="bg1"/>
                </a:solidFill>
                <a:latin typeface="+mn-lt"/>
              </a:defRPr>
            </a:lvl3pPr>
            <a:lvl4pPr marL="128558" indent="-128558">
              <a:lnSpc>
                <a:spcPct val="95000"/>
              </a:lnSpc>
              <a:spcBef>
                <a:spcPts val="451"/>
              </a:spcBef>
              <a:spcAft>
                <a:spcPts val="451"/>
              </a:spcAft>
              <a:buFont typeface="Arial" panose="020B0604020202020204" pitchFamily="34" charset="0"/>
              <a:buChar char="+"/>
              <a:defRPr sz="825" i="1">
                <a:solidFill>
                  <a:schemeClr val="bg1"/>
                </a:solidFill>
                <a:latin typeface="+mn-lt"/>
              </a:defRPr>
            </a:lvl4pPr>
            <a:lvl5pPr marL="128558" indent="-128558">
              <a:lnSpc>
                <a:spcPct val="95000"/>
              </a:lnSpc>
              <a:spcBef>
                <a:spcPts val="451"/>
              </a:spcBef>
              <a:spcAft>
                <a:spcPts val="451"/>
              </a:spcAft>
              <a:buFont typeface="Arial" panose="020B0604020202020204" pitchFamily="34" charset="0"/>
              <a:buChar char="+"/>
              <a:defRPr sz="825"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1" name="Content Placeholder 2"/>
          <p:cNvSpPr>
            <a:spLocks noGrp="1"/>
          </p:cNvSpPr>
          <p:nvPr>
            <p:ph idx="12"/>
          </p:nvPr>
        </p:nvSpPr>
        <p:spPr>
          <a:xfrm>
            <a:off x="5096219" y="3038568"/>
            <a:ext cx="2031223" cy="2684461"/>
          </a:xfrm>
          <a:solidFill>
            <a:schemeClr val="accent2"/>
          </a:solidFill>
        </p:spPr>
        <p:txBody>
          <a:bodyPr lIns="91420" tIns="91420" rIns="91420" bIns="91420">
            <a:noAutofit/>
          </a:bodyPr>
          <a:lstStyle>
            <a:lvl1pPr marL="128558" indent="-128558">
              <a:lnSpc>
                <a:spcPct val="95000"/>
              </a:lnSpc>
              <a:spcBef>
                <a:spcPts val="451"/>
              </a:spcBef>
              <a:spcAft>
                <a:spcPts val="451"/>
              </a:spcAft>
              <a:buFont typeface="Arial" panose="020B0604020202020204" pitchFamily="34" charset="0"/>
              <a:buChar char="+"/>
              <a:defRPr sz="825" i="1">
                <a:solidFill>
                  <a:schemeClr val="bg1"/>
                </a:solidFill>
                <a:latin typeface="+mn-lt"/>
              </a:defRPr>
            </a:lvl1pPr>
            <a:lvl2pPr marL="128558" indent="-128558">
              <a:lnSpc>
                <a:spcPct val="95000"/>
              </a:lnSpc>
              <a:spcBef>
                <a:spcPts val="451"/>
              </a:spcBef>
              <a:spcAft>
                <a:spcPts val="451"/>
              </a:spcAft>
              <a:buFont typeface="Arial" panose="020B0604020202020204" pitchFamily="34" charset="0"/>
              <a:buChar char="+"/>
              <a:defRPr sz="825" i="1">
                <a:solidFill>
                  <a:schemeClr val="bg1"/>
                </a:solidFill>
                <a:latin typeface="+mn-lt"/>
              </a:defRPr>
            </a:lvl2pPr>
            <a:lvl3pPr marL="128558" indent="-128558">
              <a:lnSpc>
                <a:spcPct val="95000"/>
              </a:lnSpc>
              <a:spcBef>
                <a:spcPts val="451"/>
              </a:spcBef>
              <a:spcAft>
                <a:spcPts val="451"/>
              </a:spcAft>
              <a:buFont typeface="Arial" panose="020B0604020202020204" pitchFamily="34" charset="0"/>
              <a:buChar char="+"/>
              <a:defRPr sz="825" i="1">
                <a:solidFill>
                  <a:schemeClr val="bg1"/>
                </a:solidFill>
                <a:latin typeface="+mn-lt"/>
              </a:defRPr>
            </a:lvl3pPr>
            <a:lvl4pPr marL="128558" indent="-128558">
              <a:lnSpc>
                <a:spcPct val="95000"/>
              </a:lnSpc>
              <a:spcBef>
                <a:spcPts val="451"/>
              </a:spcBef>
              <a:spcAft>
                <a:spcPts val="451"/>
              </a:spcAft>
              <a:buFont typeface="Arial" panose="020B0604020202020204" pitchFamily="34" charset="0"/>
              <a:buChar char="+"/>
              <a:defRPr sz="825" i="1">
                <a:solidFill>
                  <a:schemeClr val="bg1"/>
                </a:solidFill>
                <a:latin typeface="+mn-lt"/>
              </a:defRPr>
            </a:lvl4pPr>
            <a:lvl5pPr marL="128558" indent="-128558">
              <a:lnSpc>
                <a:spcPct val="95000"/>
              </a:lnSpc>
              <a:spcBef>
                <a:spcPts val="451"/>
              </a:spcBef>
              <a:spcAft>
                <a:spcPts val="451"/>
              </a:spcAft>
              <a:buFont typeface="Arial" panose="020B0604020202020204" pitchFamily="34" charset="0"/>
              <a:buChar char="+"/>
              <a:defRPr sz="825"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2" name="Content Placeholder 2"/>
          <p:cNvSpPr>
            <a:spLocks noGrp="1"/>
          </p:cNvSpPr>
          <p:nvPr>
            <p:ph idx="13"/>
          </p:nvPr>
        </p:nvSpPr>
        <p:spPr>
          <a:xfrm>
            <a:off x="7313648" y="3038568"/>
            <a:ext cx="2031223" cy="2684461"/>
          </a:xfrm>
          <a:solidFill>
            <a:schemeClr val="accent3"/>
          </a:solidFill>
        </p:spPr>
        <p:txBody>
          <a:bodyPr lIns="91420" tIns="91420" rIns="91420" bIns="91420">
            <a:noAutofit/>
          </a:bodyPr>
          <a:lstStyle>
            <a:lvl1pPr marL="128558" indent="-128558">
              <a:lnSpc>
                <a:spcPct val="95000"/>
              </a:lnSpc>
              <a:spcBef>
                <a:spcPts val="451"/>
              </a:spcBef>
              <a:spcAft>
                <a:spcPts val="451"/>
              </a:spcAft>
              <a:buFont typeface="Arial" panose="020B0604020202020204" pitchFamily="34" charset="0"/>
              <a:buChar char="+"/>
              <a:defRPr sz="825" i="1">
                <a:solidFill>
                  <a:schemeClr val="bg1"/>
                </a:solidFill>
                <a:latin typeface="+mn-lt"/>
              </a:defRPr>
            </a:lvl1pPr>
            <a:lvl2pPr marL="128558" indent="-128558">
              <a:lnSpc>
                <a:spcPct val="95000"/>
              </a:lnSpc>
              <a:spcBef>
                <a:spcPts val="451"/>
              </a:spcBef>
              <a:spcAft>
                <a:spcPts val="451"/>
              </a:spcAft>
              <a:buFont typeface="Arial" panose="020B0604020202020204" pitchFamily="34" charset="0"/>
              <a:buChar char="+"/>
              <a:defRPr sz="825" i="1">
                <a:solidFill>
                  <a:schemeClr val="bg1"/>
                </a:solidFill>
                <a:latin typeface="+mn-lt"/>
              </a:defRPr>
            </a:lvl2pPr>
            <a:lvl3pPr marL="128558" indent="-128558">
              <a:lnSpc>
                <a:spcPct val="95000"/>
              </a:lnSpc>
              <a:spcBef>
                <a:spcPts val="451"/>
              </a:spcBef>
              <a:spcAft>
                <a:spcPts val="451"/>
              </a:spcAft>
              <a:buFont typeface="Arial" panose="020B0604020202020204" pitchFamily="34" charset="0"/>
              <a:buChar char="+"/>
              <a:defRPr sz="825" i="1">
                <a:solidFill>
                  <a:schemeClr val="bg1"/>
                </a:solidFill>
                <a:latin typeface="+mn-lt"/>
              </a:defRPr>
            </a:lvl3pPr>
            <a:lvl4pPr marL="128558" indent="-128558">
              <a:lnSpc>
                <a:spcPct val="95000"/>
              </a:lnSpc>
              <a:spcBef>
                <a:spcPts val="451"/>
              </a:spcBef>
              <a:spcAft>
                <a:spcPts val="451"/>
              </a:spcAft>
              <a:buFont typeface="Arial" panose="020B0604020202020204" pitchFamily="34" charset="0"/>
              <a:buChar char="+"/>
              <a:defRPr sz="825" i="1">
                <a:solidFill>
                  <a:schemeClr val="bg1"/>
                </a:solidFill>
                <a:latin typeface="+mn-lt"/>
              </a:defRPr>
            </a:lvl4pPr>
            <a:lvl5pPr marL="128558" indent="-128558">
              <a:lnSpc>
                <a:spcPct val="95000"/>
              </a:lnSpc>
              <a:spcBef>
                <a:spcPts val="451"/>
              </a:spcBef>
              <a:spcAft>
                <a:spcPts val="451"/>
              </a:spcAft>
              <a:buFont typeface="Arial" panose="020B0604020202020204" pitchFamily="34" charset="0"/>
              <a:buChar char="+"/>
              <a:defRPr sz="825"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3" name="Content Placeholder 2"/>
          <p:cNvSpPr>
            <a:spLocks noGrp="1"/>
          </p:cNvSpPr>
          <p:nvPr>
            <p:ph idx="14"/>
          </p:nvPr>
        </p:nvSpPr>
        <p:spPr>
          <a:xfrm>
            <a:off x="9548071" y="3038568"/>
            <a:ext cx="2031223" cy="2684461"/>
          </a:xfrm>
          <a:solidFill>
            <a:schemeClr val="accent1"/>
          </a:solidFill>
        </p:spPr>
        <p:txBody>
          <a:bodyPr lIns="91420" tIns="91420" rIns="91420" bIns="91420">
            <a:noAutofit/>
          </a:bodyPr>
          <a:lstStyle>
            <a:lvl1pPr marL="128558" indent="-128558">
              <a:lnSpc>
                <a:spcPct val="95000"/>
              </a:lnSpc>
              <a:spcBef>
                <a:spcPts val="451"/>
              </a:spcBef>
              <a:spcAft>
                <a:spcPts val="451"/>
              </a:spcAft>
              <a:buFont typeface="Arial" panose="020B0604020202020204" pitchFamily="34" charset="0"/>
              <a:buChar char="+"/>
              <a:defRPr sz="825" i="1">
                <a:solidFill>
                  <a:schemeClr val="bg1"/>
                </a:solidFill>
                <a:latin typeface="+mn-lt"/>
              </a:defRPr>
            </a:lvl1pPr>
            <a:lvl2pPr marL="128558" indent="-128558">
              <a:lnSpc>
                <a:spcPct val="95000"/>
              </a:lnSpc>
              <a:spcBef>
                <a:spcPts val="451"/>
              </a:spcBef>
              <a:spcAft>
                <a:spcPts val="451"/>
              </a:spcAft>
              <a:buFont typeface="Arial" panose="020B0604020202020204" pitchFamily="34" charset="0"/>
              <a:buChar char="+"/>
              <a:defRPr sz="825" i="1">
                <a:solidFill>
                  <a:schemeClr val="bg1"/>
                </a:solidFill>
                <a:latin typeface="+mn-lt"/>
              </a:defRPr>
            </a:lvl2pPr>
            <a:lvl3pPr marL="128558" indent="-128558">
              <a:lnSpc>
                <a:spcPct val="95000"/>
              </a:lnSpc>
              <a:spcBef>
                <a:spcPts val="451"/>
              </a:spcBef>
              <a:spcAft>
                <a:spcPts val="451"/>
              </a:spcAft>
              <a:buFont typeface="Arial" panose="020B0604020202020204" pitchFamily="34" charset="0"/>
              <a:buChar char="+"/>
              <a:defRPr sz="825" i="1">
                <a:solidFill>
                  <a:schemeClr val="bg1"/>
                </a:solidFill>
                <a:latin typeface="+mn-lt"/>
              </a:defRPr>
            </a:lvl3pPr>
            <a:lvl4pPr marL="128558" indent="-128558">
              <a:lnSpc>
                <a:spcPct val="95000"/>
              </a:lnSpc>
              <a:spcBef>
                <a:spcPts val="451"/>
              </a:spcBef>
              <a:spcAft>
                <a:spcPts val="451"/>
              </a:spcAft>
              <a:buFont typeface="Arial" panose="020B0604020202020204" pitchFamily="34" charset="0"/>
              <a:buChar char="+"/>
              <a:defRPr sz="825" i="1">
                <a:solidFill>
                  <a:schemeClr val="bg1"/>
                </a:solidFill>
                <a:latin typeface="+mn-lt"/>
              </a:defRPr>
            </a:lvl4pPr>
            <a:lvl5pPr marL="128558" indent="-128558">
              <a:lnSpc>
                <a:spcPct val="95000"/>
              </a:lnSpc>
              <a:spcBef>
                <a:spcPts val="451"/>
              </a:spcBef>
              <a:spcAft>
                <a:spcPts val="451"/>
              </a:spcAft>
              <a:buFont typeface="Arial" panose="020B0604020202020204" pitchFamily="34" charset="0"/>
              <a:buChar char="+"/>
              <a:defRPr sz="825"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5" name="Group 154"/>
          <p:cNvGrpSpPr/>
          <p:nvPr userDrawn="1"/>
        </p:nvGrpSpPr>
        <p:grpSpPr>
          <a:xfrm>
            <a:off x="-201765" y="-141157"/>
            <a:ext cx="12586564" cy="7136527"/>
            <a:chOff x="-151325" y="-141165"/>
            <a:chExt cx="9439923" cy="7136527"/>
          </a:xfrm>
        </p:grpSpPr>
        <p:grpSp>
          <p:nvGrpSpPr>
            <p:cNvPr id="156" name="Group 155"/>
            <p:cNvGrpSpPr/>
            <p:nvPr userDrawn="1"/>
          </p:nvGrpSpPr>
          <p:grpSpPr>
            <a:xfrm>
              <a:off x="457731" y="6873247"/>
              <a:ext cx="8226688" cy="122115"/>
              <a:chOff x="457731" y="6582508"/>
              <a:chExt cx="8226688" cy="486507"/>
            </a:xfrm>
          </p:grpSpPr>
          <p:cxnSp>
            <p:nvCxnSpPr>
              <p:cNvPr id="269" name="Straight Connector 26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1" name="Group 270"/>
              <p:cNvGrpSpPr/>
              <p:nvPr userDrawn="1"/>
            </p:nvGrpSpPr>
            <p:grpSpPr>
              <a:xfrm>
                <a:off x="7986158" y="6582508"/>
                <a:ext cx="152400" cy="486507"/>
                <a:chOff x="7983415" y="6582508"/>
                <a:chExt cx="152400" cy="486507"/>
              </a:xfrm>
            </p:grpSpPr>
            <p:cxnSp>
              <p:nvCxnSpPr>
                <p:cNvPr id="302" name="Straight Connector 3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7287901" y="6582508"/>
                <a:ext cx="152400" cy="486507"/>
                <a:chOff x="7983415" y="6582508"/>
                <a:chExt cx="152400" cy="486507"/>
              </a:xfrm>
            </p:grpSpPr>
            <p:cxnSp>
              <p:nvCxnSpPr>
                <p:cNvPr id="300" name="Straight Connector 2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6589644" y="6582508"/>
                <a:ext cx="152400" cy="486507"/>
                <a:chOff x="7983415" y="6582508"/>
                <a:chExt cx="152400" cy="486507"/>
              </a:xfrm>
            </p:grpSpPr>
            <p:cxnSp>
              <p:nvCxnSpPr>
                <p:cNvPr id="298" name="Straight Connector 2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5891387" y="6582508"/>
                <a:ext cx="152400" cy="486507"/>
                <a:chOff x="7983415" y="6582508"/>
                <a:chExt cx="152400" cy="486507"/>
              </a:xfrm>
            </p:grpSpPr>
            <p:cxnSp>
              <p:nvCxnSpPr>
                <p:cNvPr id="296" name="Straight Connector 2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5193130" y="6582508"/>
                <a:ext cx="152400" cy="486507"/>
                <a:chOff x="7983415" y="6582508"/>
                <a:chExt cx="152400" cy="486507"/>
              </a:xfrm>
            </p:grpSpPr>
            <p:cxnSp>
              <p:nvCxnSpPr>
                <p:cNvPr id="294" name="Straight Connector 2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4494873" y="6582508"/>
                <a:ext cx="152400" cy="486507"/>
                <a:chOff x="7983415" y="6582508"/>
                <a:chExt cx="152400" cy="486507"/>
              </a:xfrm>
            </p:grpSpPr>
            <p:cxnSp>
              <p:nvCxnSpPr>
                <p:cNvPr id="292" name="Straight Connector 2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userDrawn="1"/>
            </p:nvGrpSpPr>
            <p:grpSpPr>
              <a:xfrm>
                <a:off x="3796616" y="6582508"/>
                <a:ext cx="152400" cy="486507"/>
                <a:chOff x="7983415" y="6582508"/>
                <a:chExt cx="152400" cy="486507"/>
              </a:xfrm>
            </p:grpSpPr>
            <p:cxnSp>
              <p:nvCxnSpPr>
                <p:cNvPr id="290" name="Straight Connector 2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userDrawn="1"/>
            </p:nvGrpSpPr>
            <p:grpSpPr>
              <a:xfrm>
                <a:off x="3098359" y="6582508"/>
                <a:ext cx="152400" cy="486507"/>
                <a:chOff x="7983415" y="6582508"/>
                <a:chExt cx="152400" cy="486507"/>
              </a:xfrm>
            </p:grpSpPr>
            <p:cxnSp>
              <p:nvCxnSpPr>
                <p:cNvPr id="288" name="Straight Connector 2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2400102" y="6582508"/>
                <a:ext cx="152400" cy="486507"/>
                <a:chOff x="7983415" y="6582508"/>
                <a:chExt cx="152400" cy="486507"/>
              </a:xfrm>
            </p:grpSpPr>
            <p:cxnSp>
              <p:nvCxnSpPr>
                <p:cNvPr id="286" name="Straight Connector 2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1701845" y="6582508"/>
                <a:ext cx="152400" cy="486507"/>
                <a:chOff x="7983415" y="6582508"/>
                <a:chExt cx="152400" cy="486507"/>
              </a:xfrm>
            </p:grpSpPr>
            <p:cxnSp>
              <p:nvCxnSpPr>
                <p:cNvPr id="284" name="Straight Connector 2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1003588" y="6582508"/>
                <a:ext cx="152400" cy="486507"/>
                <a:chOff x="7983415" y="6582508"/>
                <a:chExt cx="152400" cy="486507"/>
              </a:xfrm>
            </p:grpSpPr>
            <p:cxnSp>
              <p:nvCxnSpPr>
                <p:cNvPr id="282" name="Straight Connector 2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7" name="Group 156"/>
            <p:cNvGrpSpPr/>
            <p:nvPr userDrawn="1"/>
          </p:nvGrpSpPr>
          <p:grpSpPr>
            <a:xfrm>
              <a:off x="-151325" y="454007"/>
              <a:ext cx="122115" cy="5945205"/>
              <a:chOff x="-238875" y="454007"/>
              <a:chExt cx="122115" cy="5945205"/>
            </a:xfrm>
          </p:grpSpPr>
          <p:cxnSp>
            <p:nvCxnSpPr>
              <p:cNvPr id="234" name="Straight Connector 23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5" name="Group 234"/>
              <p:cNvGrpSpPr/>
              <p:nvPr userDrawn="1"/>
            </p:nvGrpSpPr>
            <p:grpSpPr>
              <a:xfrm rot="5400000">
                <a:off x="-254017" y="5940709"/>
                <a:ext cx="152400" cy="122115"/>
                <a:chOff x="7983415" y="6582508"/>
                <a:chExt cx="152400" cy="486507"/>
              </a:xfrm>
            </p:grpSpPr>
            <p:cxnSp>
              <p:nvCxnSpPr>
                <p:cNvPr id="267" name="Straight Connector 2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5467067"/>
                <a:ext cx="152400" cy="122115"/>
                <a:chOff x="7983415" y="6582508"/>
                <a:chExt cx="152400" cy="486507"/>
              </a:xfrm>
            </p:grpSpPr>
            <p:cxnSp>
              <p:nvCxnSpPr>
                <p:cNvPr id="265" name="Straight Connector 2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4993425"/>
                <a:ext cx="152400" cy="122115"/>
                <a:chOff x="7983415" y="6582508"/>
                <a:chExt cx="152400" cy="486507"/>
              </a:xfrm>
            </p:grpSpPr>
            <p:cxnSp>
              <p:nvCxnSpPr>
                <p:cNvPr id="263" name="Straight Connector 2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4519783"/>
                <a:ext cx="152400" cy="122115"/>
                <a:chOff x="7983415" y="6582508"/>
                <a:chExt cx="152400" cy="486507"/>
              </a:xfrm>
            </p:grpSpPr>
            <p:cxnSp>
              <p:nvCxnSpPr>
                <p:cNvPr id="261" name="Straight Connector 2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4046141"/>
                <a:ext cx="152400" cy="122115"/>
                <a:chOff x="7983415" y="6582508"/>
                <a:chExt cx="152400" cy="486507"/>
              </a:xfrm>
            </p:grpSpPr>
            <p:cxnSp>
              <p:nvCxnSpPr>
                <p:cNvPr id="259" name="Straight Connector 25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3572499"/>
                <a:ext cx="152400" cy="122115"/>
                <a:chOff x="7983415" y="6582508"/>
                <a:chExt cx="152400" cy="486507"/>
              </a:xfrm>
            </p:grpSpPr>
            <p:cxnSp>
              <p:nvCxnSpPr>
                <p:cNvPr id="257" name="Straight Connector 25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userDrawn="1"/>
            </p:nvGrpSpPr>
            <p:grpSpPr>
              <a:xfrm rot="5400000">
                <a:off x="-254017" y="3098857"/>
                <a:ext cx="152400" cy="122115"/>
                <a:chOff x="7983415" y="6582508"/>
                <a:chExt cx="152400" cy="486507"/>
              </a:xfrm>
            </p:grpSpPr>
            <p:cxnSp>
              <p:nvCxnSpPr>
                <p:cNvPr id="255" name="Straight Connector 25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userDrawn="1"/>
            </p:nvGrpSpPr>
            <p:grpSpPr>
              <a:xfrm rot="5400000">
                <a:off x="-254017" y="2625215"/>
                <a:ext cx="152400" cy="122115"/>
                <a:chOff x="7983415" y="6582508"/>
                <a:chExt cx="152400" cy="486507"/>
              </a:xfrm>
            </p:grpSpPr>
            <p:cxnSp>
              <p:nvCxnSpPr>
                <p:cNvPr id="253" name="Straight Connector 25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2151573"/>
                <a:ext cx="152400" cy="122115"/>
                <a:chOff x="7983415" y="6582508"/>
                <a:chExt cx="152400" cy="486507"/>
              </a:xfrm>
            </p:grpSpPr>
            <p:cxnSp>
              <p:nvCxnSpPr>
                <p:cNvPr id="251" name="Straight Connector 25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1677931"/>
                <a:ext cx="152400" cy="122115"/>
                <a:chOff x="7983415" y="6582508"/>
                <a:chExt cx="152400" cy="486507"/>
              </a:xfrm>
            </p:grpSpPr>
            <p:cxnSp>
              <p:nvCxnSpPr>
                <p:cNvPr id="249" name="Straight Connector 24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254017" y="997340"/>
                <a:ext cx="152400" cy="122115"/>
                <a:chOff x="7983415" y="6582508"/>
                <a:chExt cx="152400" cy="486507"/>
              </a:xfrm>
            </p:grpSpPr>
            <p:cxnSp>
              <p:nvCxnSpPr>
                <p:cNvPr id="247" name="Straight Connector 24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6" name="Straight Connector 24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userDrawn="1"/>
          </p:nvGrpSpPr>
          <p:grpSpPr>
            <a:xfrm>
              <a:off x="9166483" y="454007"/>
              <a:ext cx="122115" cy="5945205"/>
              <a:chOff x="-238875" y="454007"/>
              <a:chExt cx="122115" cy="5945205"/>
            </a:xfrm>
          </p:grpSpPr>
          <p:cxnSp>
            <p:nvCxnSpPr>
              <p:cNvPr id="199" name="Straight Connector 19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0" name="Group 199"/>
              <p:cNvGrpSpPr/>
              <p:nvPr userDrawn="1"/>
            </p:nvGrpSpPr>
            <p:grpSpPr>
              <a:xfrm rot="5400000">
                <a:off x="-254017" y="5940709"/>
                <a:ext cx="152400" cy="122115"/>
                <a:chOff x="7983415" y="6582508"/>
                <a:chExt cx="152400" cy="486507"/>
              </a:xfrm>
            </p:grpSpPr>
            <p:cxnSp>
              <p:nvCxnSpPr>
                <p:cNvPr id="232" name="Straight Connector 2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5467067"/>
                <a:ext cx="152400" cy="122115"/>
                <a:chOff x="7983415" y="6582508"/>
                <a:chExt cx="152400" cy="486507"/>
              </a:xfrm>
            </p:grpSpPr>
            <p:cxnSp>
              <p:nvCxnSpPr>
                <p:cNvPr id="230" name="Straight Connector 2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4993425"/>
                <a:ext cx="152400" cy="122115"/>
                <a:chOff x="7983415" y="6582508"/>
                <a:chExt cx="152400" cy="486507"/>
              </a:xfrm>
            </p:grpSpPr>
            <p:cxnSp>
              <p:nvCxnSpPr>
                <p:cNvPr id="228" name="Straight Connector 2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4519783"/>
                <a:ext cx="152400" cy="122115"/>
                <a:chOff x="7983415" y="6582508"/>
                <a:chExt cx="152400" cy="486507"/>
              </a:xfrm>
            </p:grpSpPr>
            <p:cxnSp>
              <p:nvCxnSpPr>
                <p:cNvPr id="226" name="Straight Connector 2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4046141"/>
                <a:ext cx="152400" cy="122115"/>
                <a:chOff x="7983415" y="6582508"/>
                <a:chExt cx="152400" cy="486507"/>
              </a:xfrm>
            </p:grpSpPr>
            <p:cxnSp>
              <p:nvCxnSpPr>
                <p:cNvPr id="224" name="Straight Connector 22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3572499"/>
                <a:ext cx="152400" cy="122115"/>
                <a:chOff x="7983415" y="6582508"/>
                <a:chExt cx="152400" cy="486507"/>
              </a:xfrm>
            </p:grpSpPr>
            <p:cxnSp>
              <p:nvCxnSpPr>
                <p:cNvPr id="222" name="Straight Connector 22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userDrawn="1"/>
            </p:nvGrpSpPr>
            <p:grpSpPr>
              <a:xfrm rot="5400000">
                <a:off x="-254017" y="3098857"/>
                <a:ext cx="152400" cy="122115"/>
                <a:chOff x="7983415" y="6582508"/>
                <a:chExt cx="152400" cy="486507"/>
              </a:xfrm>
            </p:grpSpPr>
            <p:cxnSp>
              <p:nvCxnSpPr>
                <p:cNvPr id="220" name="Straight Connector 21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userDrawn="1"/>
            </p:nvGrpSpPr>
            <p:grpSpPr>
              <a:xfrm rot="5400000">
                <a:off x="-254017" y="2625215"/>
                <a:ext cx="152400" cy="122115"/>
                <a:chOff x="7983415" y="6582508"/>
                <a:chExt cx="152400" cy="486507"/>
              </a:xfrm>
            </p:grpSpPr>
            <p:cxnSp>
              <p:nvCxnSpPr>
                <p:cNvPr id="218" name="Straight Connector 21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2151573"/>
                <a:ext cx="152400" cy="122115"/>
                <a:chOff x="7983415" y="6582508"/>
                <a:chExt cx="152400" cy="486507"/>
              </a:xfrm>
            </p:grpSpPr>
            <p:cxnSp>
              <p:nvCxnSpPr>
                <p:cNvPr id="216" name="Straight Connector 21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1677931"/>
                <a:ext cx="152400" cy="122115"/>
                <a:chOff x="7983415" y="6582508"/>
                <a:chExt cx="152400" cy="486507"/>
              </a:xfrm>
            </p:grpSpPr>
            <p:cxnSp>
              <p:nvCxnSpPr>
                <p:cNvPr id="214" name="Straight Connector 21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254017" y="997340"/>
                <a:ext cx="152400" cy="122115"/>
                <a:chOff x="7983415" y="6582508"/>
                <a:chExt cx="152400" cy="486507"/>
              </a:xfrm>
            </p:grpSpPr>
            <p:cxnSp>
              <p:nvCxnSpPr>
                <p:cNvPr id="212" name="Straight Connector 2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1" name="Straight Connector 21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userDrawn="1"/>
          </p:nvGrpSpPr>
          <p:grpSpPr>
            <a:xfrm>
              <a:off x="457731" y="-141165"/>
              <a:ext cx="8226688" cy="122115"/>
              <a:chOff x="457731" y="6582508"/>
              <a:chExt cx="8226688" cy="486507"/>
            </a:xfrm>
          </p:grpSpPr>
          <p:cxnSp>
            <p:nvCxnSpPr>
              <p:cNvPr id="160" name="Straight Connector 159"/>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2" name="Group 161"/>
              <p:cNvGrpSpPr/>
              <p:nvPr userDrawn="1"/>
            </p:nvGrpSpPr>
            <p:grpSpPr>
              <a:xfrm>
                <a:off x="7986158" y="6582508"/>
                <a:ext cx="152400" cy="486507"/>
                <a:chOff x="7983415" y="6582508"/>
                <a:chExt cx="152400" cy="486507"/>
              </a:xfrm>
            </p:grpSpPr>
            <p:cxnSp>
              <p:nvCxnSpPr>
                <p:cNvPr id="197" name="Straight Connector 1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userDrawn="1"/>
            </p:nvGrpSpPr>
            <p:grpSpPr>
              <a:xfrm>
                <a:off x="7287901" y="6582508"/>
                <a:ext cx="152400" cy="486507"/>
                <a:chOff x="7983415" y="6582508"/>
                <a:chExt cx="152400" cy="486507"/>
              </a:xfrm>
            </p:grpSpPr>
            <p:cxnSp>
              <p:nvCxnSpPr>
                <p:cNvPr id="195" name="Straight Connector 1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userDrawn="1"/>
            </p:nvGrpSpPr>
            <p:grpSpPr>
              <a:xfrm>
                <a:off x="6589644" y="6582508"/>
                <a:ext cx="152400" cy="486507"/>
                <a:chOff x="7983415" y="6582508"/>
                <a:chExt cx="152400" cy="486507"/>
              </a:xfrm>
            </p:grpSpPr>
            <p:cxnSp>
              <p:nvCxnSpPr>
                <p:cNvPr id="193" name="Straight Connector 1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userDrawn="1"/>
            </p:nvGrpSpPr>
            <p:grpSpPr>
              <a:xfrm>
                <a:off x="5891387" y="6582508"/>
                <a:ext cx="152400" cy="486507"/>
                <a:chOff x="7983415" y="6582508"/>
                <a:chExt cx="152400" cy="486507"/>
              </a:xfrm>
            </p:grpSpPr>
            <p:cxnSp>
              <p:nvCxnSpPr>
                <p:cNvPr id="191" name="Straight Connector 1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5193130" y="6582508"/>
                <a:ext cx="152400" cy="486507"/>
                <a:chOff x="7983415" y="6582508"/>
                <a:chExt cx="152400" cy="486507"/>
              </a:xfrm>
            </p:grpSpPr>
            <p:cxnSp>
              <p:nvCxnSpPr>
                <p:cNvPr id="189" name="Straight Connector 1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4494873" y="6582508"/>
                <a:ext cx="152400" cy="486507"/>
                <a:chOff x="7983415" y="6582508"/>
                <a:chExt cx="152400" cy="486507"/>
              </a:xfrm>
            </p:grpSpPr>
            <p:cxnSp>
              <p:nvCxnSpPr>
                <p:cNvPr id="187" name="Straight Connector 1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3796616" y="6582508"/>
                <a:ext cx="152400" cy="486507"/>
                <a:chOff x="7983415" y="6582508"/>
                <a:chExt cx="152400" cy="486507"/>
              </a:xfrm>
            </p:grpSpPr>
            <p:cxnSp>
              <p:nvCxnSpPr>
                <p:cNvPr id="185" name="Straight Connector 1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3098359" y="6582508"/>
                <a:ext cx="152400" cy="486507"/>
                <a:chOff x="7983415" y="6582508"/>
                <a:chExt cx="152400" cy="486507"/>
              </a:xfrm>
            </p:grpSpPr>
            <p:cxnSp>
              <p:nvCxnSpPr>
                <p:cNvPr id="183" name="Straight Connector 1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2400102" y="6582508"/>
                <a:ext cx="152400" cy="486507"/>
                <a:chOff x="7983415" y="6582508"/>
                <a:chExt cx="152400" cy="486507"/>
              </a:xfrm>
            </p:grpSpPr>
            <p:cxnSp>
              <p:nvCxnSpPr>
                <p:cNvPr id="181" name="Straight Connector 1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1701845" y="6582508"/>
                <a:ext cx="152400" cy="486507"/>
                <a:chOff x="7983415" y="6582508"/>
                <a:chExt cx="152400" cy="486507"/>
              </a:xfrm>
            </p:grpSpPr>
            <p:cxnSp>
              <p:nvCxnSpPr>
                <p:cNvPr id="179" name="Straight Connector 1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1003588" y="6582508"/>
                <a:ext cx="152400" cy="486507"/>
                <a:chOff x="7983415" y="6582508"/>
                <a:chExt cx="152400" cy="486507"/>
              </a:xfrm>
            </p:grpSpPr>
            <p:cxnSp>
              <p:nvCxnSpPr>
                <p:cNvPr id="177" name="Straight Connector 1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9" name="Text Placeholder 8"/>
          <p:cNvSpPr>
            <a:spLocks noGrp="1"/>
          </p:cNvSpPr>
          <p:nvPr>
            <p:ph type="body" sz="quarter" idx="17"/>
          </p:nvPr>
        </p:nvSpPr>
        <p:spPr>
          <a:xfrm>
            <a:off x="2844800" y="2086291"/>
            <a:ext cx="2032000" cy="952277"/>
          </a:xfrm>
        </p:spPr>
        <p:txBody>
          <a:bodyPr>
            <a:noAutofit/>
          </a:bodyPr>
          <a:lstStyle>
            <a:lvl1pPr>
              <a:lnSpc>
                <a:spcPct val="95000"/>
              </a:lnSpc>
              <a:spcBef>
                <a:spcPts val="451"/>
              </a:spcBef>
              <a:spcAft>
                <a:spcPts val="0"/>
              </a:spcAft>
              <a:defRPr sz="1351" i="0">
                <a:solidFill>
                  <a:schemeClr val="accent4"/>
                </a:solidFill>
                <a:latin typeface="+mj-lt"/>
              </a:defRPr>
            </a:lvl1pPr>
            <a:lvl2pPr>
              <a:lnSpc>
                <a:spcPct val="85000"/>
              </a:lnSpc>
              <a:spcBef>
                <a:spcPts val="451"/>
              </a:spcBef>
              <a:spcAft>
                <a:spcPts val="0"/>
              </a:spcAft>
              <a:defRPr sz="900">
                <a:solidFill>
                  <a:schemeClr val="bg1">
                    <a:lumMod val="75000"/>
                  </a:schemeClr>
                </a:solidFill>
              </a:defRPr>
            </a:lvl2pPr>
            <a:lvl3pPr>
              <a:lnSpc>
                <a:spcPct val="100000"/>
              </a:lnSpc>
              <a:spcBef>
                <a:spcPts val="451"/>
              </a:spcBef>
              <a:spcAft>
                <a:spcPts val="0"/>
              </a:spcAft>
              <a:defRPr sz="900">
                <a:solidFill>
                  <a:schemeClr val="bg1">
                    <a:lumMod val="75000"/>
                  </a:schemeClr>
                </a:solidFill>
              </a:defRPr>
            </a:lvl3pPr>
            <a:lvl4pPr>
              <a:lnSpc>
                <a:spcPct val="100000"/>
              </a:lnSpc>
              <a:spcBef>
                <a:spcPts val="451"/>
              </a:spcBef>
              <a:spcAft>
                <a:spcPts val="0"/>
              </a:spcAft>
              <a:defRPr sz="900">
                <a:solidFill>
                  <a:schemeClr val="bg1">
                    <a:lumMod val="75000"/>
                  </a:schemeClr>
                </a:solidFill>
              </a:defRPr>
            </a:lvl4pPr>
            <a:lvl5pPr>
              <a:lnSpc>
                <a:spcPct val="100000"/>
              </a:lnSpc>
              <a:spcBef>
                <a:spcPts val="451"/>
              </a:spcBef>
              <a:spcAft>
                <a:spcPts val="0"/>
              </a:spcAft>
              <a:defRPr sz="900">
                <a:solidFill>
                  <a:schemeClr val="bg1">
                    <a:lumMod val="75000"/>
                  </a:schemeClr>
                </a:solidFill>
              </a:defRPr>
            </a:lvl5pPr>
          </a:lstStyle>
          <a:p>
            <a:pPr lvl="0"/>
            <a:r>
              <a:rPr lang="en-US" dirty="0"/>
              <a:t>Click to edit Master text styles</a:t>
            </a:r>
          </a:p>
          <a:p>
            <a:pPr lvl="1"/>
            <a:r>
              <a:rPr lang="en-US" dirty="0"/>
              <a:t>Second level</a:t>
            </a:r>
          </a:p>
        </p:txBody>
      </p:sp>
      <p:sp>
        <p:nvSpPr>
          <p:cNvPr id="312" name="Text Placeholder 8"/>
          <p:cNvSpPr>
            <a:spLocks noGrp="1"/>
          </p:cNvSpPr>
          <p:nvPr>
            <p:ph type="body" sz="quarter" idx="18"/>
          </p:nvPr>
        </p:nvSpPr>
        <p:spPr>
          <a:xfrm>
            <a:off x="612775" y="2086291"/>
            <a:ext cx="2032000" cy="952277"/>
          </a:xfrm>
        </p:spPr>
        <p:txBody>
          <a:bodyPr>
            <a:noAutofit/>
          </a:bodyPr>
          <a:lstStyle>
            <a:lvl1pPr>
              <a:lnSpc>
                <a:spcPct val="95000"/>
              </a:lnSpc>
              <a:spcBef>
                <a:spcPts val="451"/>
              </a:spcBef>
              <a:spcAft>
                <a:spcPts val="0"/>
              </a:spcAft>
              <a:defRPr sz="1351" i="0">
                <a:solidFill>
                  <a:schemeClr val="tx2"/>
                </a:solidFill>
                <a:latin typeface="+mj-lt"/>
              </a:defRPr>
            </a:lvl1pPr>
            <a:lvl2pPr>
              <a:lnSpc>
                <a:spcPct val="85000"/>
              </a:lnSpc>
              <a:spcBef>
                <a:spcPts val="451"/>
              </a:spcBef>
              <a:spcAft>
                <a:spcPts val="0"/>
              </a:spcAft>
              <a:defRPr sz="900">
                <a:solidFill>
                  <a:schemeClr val="bg1">
                    <a:lumMod val="75000"/>
                  </a:schemeClr>
                </a:solidFill>
              </a:defRPr>
            </a:lvl2pPr>
            <a:lvl3pPr>
              <a:lnSpc>
                <a:spcPct val="100000"/>
              </a:lnSpc>
              <a:spcBef>
                <a:spcPts val="451"/>
              </a:spcBef>
              <a:spcAft>
                <a:spcPts val="0"/>
              </a:spcAft>
              <a:defRPr sz="900">
                <a:solidFill>
                  <a:schemeClr val="bg1">
                    <a:lumMod val="75000"/>
                  </a:schemeClr>
                </a:solidFill>
              </a:defRPr>
            </a:lvl3pPr>
            <a:lvl4pPr>
              <a:lnSpc>
                <a:spcPct val="100000"/>
              </a:lnSpc>
              <a:spcBef>
                <a:spcPts val="451"/>
              </a:spcBef>
              <a:spcAft>
                <a:spcPts val="0"/>
              </a:spcAft>
              <a:defRPr sz="900">
                <a:solidFill>
                  <a:schemeClr val="bg1">
                    <a:lumMod val="75000"/>
                  </a:schemeClr>
                </a:solidFill>
              </a:defRPr>
            </a:lvl4pPr>
            <a:lvl5pPr>
              <a:lnSpc>
                <a:spcPct val="100000"/>
              </a:lnSpc>
              <a:spcBef>
                <a:spcPts val="451"/>
              </a:spcBef>
              <a:spcAft>
                <a:spcPts val="0"/>
              </a:spcAft>
              <a:defRPr sz="900">
                <a:solidFill>
                  <a:schemeClr val="bg1">
                    <a:lumMod val="75000"/>
                  </a:schemeClr>
                </a:solidFill>
              </a:defRPr>
            </a:lvl5pPr>
          </a:lstStyle>
          <a:p>
            <a:pPr lvl="0"/>
            <a:r>
              <a:rPr lang="en-US" dirty="0"/>
              <a:t>Click to edit Master text styles</a:t>
            </a:r>
          </a:p>
          <a:p>
            <a:pPr lvl="1"/>
            <a:r>
              <a:rPr lang="en-US" dirty="0"/>
              <a:t>Second level</a:t>
            </a:r>
          </a:p>
        </p:txBody>
      </p:sp>
      <p:sp>
        <p:nvSpPr>
          <p:cNvPr id="313" name="Text Placeholder 8"/>
          <p:cNvSpPr>
            <a:spLocks noGrp="1"/>
          </p:cNvSpPr>
          <p:nvPr>
            <p:ph type="body" sz="quarter" idx="19"/>
          </p:nvPr>
        </p:nvSpPr>
        <p:spPr>
          <a:xfrm>
            <a:off x="5095375" y="2086291"/>
            <a:ext cx="2032000" cy="952277"/>
          </a:xfrm>
        </p:spPr>
        <p:txBody>
          <a:bodyPr>
            <a:noAutofit/>
          </a:bodyPr>
          <a:lstStyle>
            <a:lvl1pPr>
              <a:lnSpc>
                <a:spcPct val="95000"/>
              </a:lnSpc>
              <a:spcBef>
                <a:spcPts val="451"/>
              </a:spcBef>
              <a:spcAft>
                <a:spcPts val="0"/>
              </a:spcAft>
              <a:defRPr sz="1351" i="0">
                <a:solidFill>
                  <a:schemeClr val="accent2"/>
                </a:solidFill>
                <a:latin typeface="+mj-lt"/>
              </a:defRPr>
            </a:lvl1pPr>
            <a:lvl2pPr>
              <a:lnSpc>
                <a:spcPct val="85000"/>
              </a:lnSpc>
              <a:spcBef>
                <a:spcPts val="451"/>
              </a:spcBef>
              <a:spcAft>
                <a:spcPts val="0"/>
              </a:spcAft>
              <a:defRPr sz="900">
                <a:solidFill>
                  <a:schemeClr val="bg1">
                    <a:lumMod val="75000"/>
                  </a:schemeClr>
                </a:solidFill>
              </a:defRPr>
            </a:lvl2pPr>
            <a:lvl3pPr>
              <a:lnSpc>
                <a:spcPct val="100000"/>
              </a:lnSpc>
              <a:spcBef>
                <a:spcPts val="451"/>
              </a:spcBef>
              <a:spcAft>
                <a:spcPts val="0"/>
              </a:spcAft>
              <a:defRPr sz="900">
                <a:solidFill>
                  <a:schemeClr val="bg1">
                    <a:lumMod val="75000"/>
                  </a:schemeClr>
                </a:solidFill>
              </a:defRPr>
            </a:lvl3pPr>
            <a:lvl4pPr>
              <a:lnSpc>
                <a:spcPct val="100000"/>
              </a:lnSpc>
              <a:spcBef>
                <a:spcPts val="451"/>
              </a:spcBef>
              <a:spcAft>
                <a:spcPts val="0"/>
              </a:spcAft>
              <a:defRPr sz="900">
                <a:solidFill>
                  <a:schemeClr val="bg1">
                    <a:lumMod val="75000"/>
                  </a:schemeClr>
                </a:solidFill>
              </a:defRPr>
            </a:lvl4pPr>
            <a:lvl5pPr>
              <a:lnSpc>
                <a:spcPct val="100000"/>
              </a:lnSpc>
              <a:spcBef>
                <a:spcPts val="451"/>
              </a:spcBef>
              <a:spcAft>
                <a:spcPts val="0"/>
              </a:spcAft>
              <a:defRPr sz="900">
                <a:solidFill>
                  <a:schemeClr val="bg1">
                    <a:lumMod val="75000"/>
                  </a:schemeClr>
                </a:solidFill>
              </a:defRPr>
            </a:lvl5pPr>
          </a:lstStyle>
          <a:p>
            <a:pPr lvl="0"/>
            <a:r>
              <a:rPr lang="en-US" dirty="0"/>
              <a:t>Click to edit Master text styles</a:t>
            </a:r>
          </a:p>
          <a:p>
            <a:pPr lvl="1"/>
            <a:r>
              <a:rPr lang="en-US" dirty="0"/>
              <a:t>Second level</a:t>
            </a:r>
          </a:p>
        </p:txBody>
      </p:sp>
      <p:sp>
        <p:nvSpPr>
          <p:cNvPr id="314" name="Text Placeholder 8"/>
          <p:cNvSpPr>
            <a:spLocks noGrp="1"/>
          </p:cNvSpPr>
          <p:nvPr>
            <p:ph type="body" sz="quarter" idx="20"/>
          </p:nvPr>
        </p:nvSpPr>
        <p:spPr>
          <a:xfrm>
            <a:off x="7312804" y="2086291"/>
            <a:ext cx="2032000" cy="952277"/>
          </a:xfrm>
        </p:spPr>
        <p:txBody>
          <a:bodyPr>
            <a:noAutofit/>
          </a:bodyPr>
          <a:lstStyle>
            <a:lvl1pPr>
              <a:lnSpc>
                <a:spcPct val="95000"/>
              </a:lnSpc>
              <a:spcBef>
                <a:spcPts val="451"/>
              </a:spcBef>
              <a:spcAft>
                <a:spcPts val="0"/>
              </a:spcAft>
              <a:defRPr sz="1351" i="0">
                <a:solidFill>
                  <a:schemeClr val="accent3"/>
                </a:solidFill>
                <a:latin typeface="+mj-lt"/>
              </a:defRPr>
            </a:lvl1pPr>
            <a:lvl2pPr>
              <a:lnSpc>
                <a:spcPct val="85000"/>
              </a:lnSpc>
              <a:spcBef>
                <a:spcPts val="451"/>
              </a:spcBef>
              <a:spcAft>
                <a:spcPts val="0"/>
              </a:spcAft>
              <a:defRPr sz="900">
                <a:solidFill>
                  <a:schemeClr val="bg1">
                    <a:lumMod val="75000"/>
                  </a:schemeClr>
                </a:solidFill>
              </a:defRPr>
            </a:lvl2pPr>
            <a:lvl3pPr>
              <a:lnSpc>
                <a:spcPct val="100000"/>
              </a:lnSpc>
              <a:spcBef>
                <a:spcPts val="451"/>
              </a:spcBef>
              <a:spcAft>
                <a:spcPts val="0"/>
              </a:spcAft>
              <a:defRPr sz="900">
                <a:solidFill>
                  <a:schemeClr val="bg1">
                    <a:lumMod val="75000"/>
                  </a:schemeClr>
                </a:solidFill>
              </a:defRPr>
            </a:lvl3pPr>
            <a:lvl4pPr>
              <a:lnSpc>
                <a:spcPct val="100000"/>
              </a:lnSpc>
              <a:spcBef>
                <a:spcPts val="451"/>
              </a:spcBef>
              <a:spcAft>
                <a:spcPts val="0"/>
              </a:spcAft>
              <a:defRPr sz="900">
                <a:solidFill>
                  <a:schemeClr val="bg1">
                    <a:lumMod val="75000"/>
                  </a:schemeClr>
                </a:solidFill>
              </a:defRPr>
            </a:lvl4pPr>
            <a:lvl5pPr>
              <a:lnSpc>
                <a:spcPct val="100000"/>
              </a:lnSpc>
              <a:spcBef>
                <a:spcPts val="451"/>
              </a:spcBef>
              <a:spcAft>
                <a:spcPts val="0"/>
              </a:spcAft>
              <a:defRPr sz="900">
                <a:solidFill>
                  <a:schemeClr val="bg1">
                    <a:lumMod val="75000"/>
                  </a:schemeClr>
                </a:solidFill>
              </a:defRPr>
            </a:lvl5pPr>
          </a:lstStyle>
          <a:p>
            <a:pPr lvl="0"/>
            <a:r>
              <a:rPr lang="en-US" dirty="0"/>
              <a:t>Click to edit Master text styles</a:t>
            </a:r>
          </a:p>
          <a:p>
            <a:pPr lvl="1"/>
            <a:r>
              <a:rPr lang="en-US" dirty="0"/>
              <a:t>Second level</a:t>
            </a:r>
          </a:p>
        </p:txBody>
      </p:sp>
      <p:sp>
        <p:nvSpPr>
          <p:cNvPr id="315" name="Text Placeholder 8"/>
          <p:cNvSpPr>
            <a:spLocks noGrp="1"/>
          </p:cNvSpPr>
          <p:nvPr>
            <p:ph type="body" sz="quarter" idx="21"/>
          </p:nvPr>
        </p:nvSpPr>
        <p:spPr>
          <a:xfrm>
            <a:off x="9547225" y="2086291"/>
            <a:ext cx="2032000" cy="952277"/>
          </a:xfrm>
        </p:spPr>
        <p:txBody>
          <a:bodyPr>
            <a:noAutofit/>
          </a:bodyPr>
          <a:lstStyle>
            <a:lvl1pPr>
              <a:lnSpc>
                <a:spcPct val="95000"/>
              </a:lnSpc>
              <a:spcBef>
                <a:spcPts val="451"/>
              </a:spcBef>
              <a:spcAft>
                <a:spcPts val="0"/>
              </a:spcAft>
              <a:defRPr sz="1351" i="0">
                <a:solidFill>
                  <a:schemeClr val="accent1"/>
                </a:solidFill>
                <a:latin typeface="+mj-lt"/>
              </a:defRPr>
            </a:lvl1pPr>
            <a:lvl2pPr>
              <a:lnSpc>
                <a:spcPct val="85000"/>
              </a:lnSpc>
              <a:spcBef>
                <a:spcPts val="451"/>
              </a:spcBef>
              <a:spcAft>
                <a:spcPts val="0"/>
              </a:spcAft>
              <a:defRPr sz="900">
                <a:solidFill>
                  <a:schemeClr val="bg1">
                    <a:lumMod val="75000"/>
                  </a:schemeClr>
                </a:solidFill>
              </a:defRPr>
            </a:lvl2pPr>
            <a:lvl3pPr>
              <a:lnSpc>
                <a:spcPct val="100000"/>
              </a:lnSpc>
              <a:spcBef>
                <a:spcPts val="451"/>
              </a:spcBef>
              <a:spcAft>
                <a:spcPts val="0"/>
              </a:spcAft>
              <a:defRPr sz="900">
                <a:solidFill>
                  <a:schemeClr val="bg1">
                    <a:lumMod val="75000"/>
                  </a:schemeClr>
                </a:solidFill>
              </a:defRPr>
            </a:lvl3pPr>
            <a:lvl4pPr>
              <a:lnSpc>
                <a:spcPct val="100000"/>
              </a:lnSpc>
              <a:spcBef>
                <a:spcPts val="451"/>
              </a:spcBef>
              <a:spcAft>
                <a:spcPts val="0"/>
              </a:spcAft>
              <a:defRPr sz="900">
                <a:solidFill>
                  <a:schemeClr val="bg1">
                    <a:lumMod val="75000"/>
                  </a:schemeClr>
                </a:solidFill>
              </a:defRPr>
            </a:lvl4pPr>
            <a:lvl5pPr>
              <a:lnSpc>
                <a:spcPct val="100000"/>
              </a:lnSpc>
              <a:spcBef>
                <a:spcPts val="451"/>
              </a:spcBef>
              <a:spcAft>
                <a:spcPts val="0"/>
              </a:spcAft>
              <a:defRPr sz="900">
                <a:solidFill>
                  <a:schemeClr val="bg1">
                    <a:lumMod val="75000"/>
                  </a:schemeClr>
                </a:solidFill>
              </a:defRPr>
            </a:lvl5pPr>
          </a:lstStyle>
          <a:p>
            <a:pPr lvl="0"/>
            <a:r>
              <a:rPr lang="en-US" dirty="0"/>
              <a:t>Click to edit Master text styles</a:t>
            </a:r>
          </a:p>
          <a:p>
            <a:pPr lvl="1"/>
            <a:r>
              <a:rPr lang="en-US" dirty="0"/>
              <a:t>Second level</a:t>
            </a:r>
          </a:p>
        </p:txBody>
      </p:sp>
      <p:sp>
        <p:nvSpPr>
          <p:cNvPr id="317" name="Text Placeholder 2"/>
          <p:cNvSpPr>
            <a:spLocks noGrp="1"/>
          </p:cNvSpPr>
          <p:nvPr>
            <p:ph type="body" idx="22" hasCustomPrompt="1"/>
          </p:nvPr>
        </p:nvSpPr>
        <p:spPr>
          <a:xfrm>
            <a:off x="2847197" y="1075415"/>
            <a:ext cx="2029603" cy="794660"/>
          </a:xfrm>
        </p:spPr>
        <p:txBody>
          <a:bodyPr anchor="b">
            <a:noAutofit/>
          </a:bodyPr>
          <a:lstStyle>
            <a:lvl1pPr marL="0" indent="0">
              <a:lnSpc>
                <a:spcPct val="95000"/>
              </a:lnSpc>
              <a:spcBef>
                <a:spcPts val="0"/>
              </a:spcBef>
              <a:spcAft>
                <a:spcPts val="0"/>
              </a:spcAft>
              <a:buNone/>
              <a:defRPr sz="4051" b="1" i="0" spc="-225">
                <a:solidFill>
                  <a:schemeClr val="accent4"/>
                </a:solidFill>
                <a:latin typeface="Arial Narrow" panose="020B0606020202030204" pitchFamily="34" charset="0"/>
              </a:defRPr>
            </a:lvl1pPr>
            <a:lvl2pPr marL="342817" indent="0">
              <a:buNone/>
              <a:defRPr sz="1500" b="1"/>
            </a:lvl2pPr>
            <a:lvl3pPr marL="685634" indent="0">
              <a:buNone/>
              <a:defRPr sz="1351" b="1"/>
            </a:lvl3pPr>
            <a:lvl4pPr marL="1028452" indent="0">
              <a:buNone/>
              <a:defRPr sz="1200" b="1"/>
            </a:lvl4pPr>
            <a:lvl5pPr marL="1371268" indent="0">
              <a:buNone/>
              <a:defRPr sz="1200" b="1"/>
            </a:lvl5pPr>
            <a:lvl6pPr marL="1714085" indent="0">
              <a:buNone/>
              <a:defRPr sz="1200" b="1"/>
            </a:lvl6pPr>
            <a:lvl7pPr marL="2056902" indent="0">
              <a:buNone/>
              <a:defRPr sz="1200" b="1"/>
            </a:lvl7pPr>
            <a:lvl8pPr marL="2399720" indent="0">
              <a:buNone/>
              <a:defRPr sz="1200" b="1"/>
            </a:lvl8pPr>
            <a:lvl9pPr marL="2742537" indent="0">
              <a:buNone/>
              <a:defRPr sz="1200" b="1"/>
            </a:lvl9pPr>
          </a:lstStyle>
          <a:p>
            <a:pPr lvl="0"/>
            <a:r>
              <a:rPr lang="en-US" dirty="0"/>
              <a:t>##</a:t>
            </a:r>
          </a:p>
        </p:txBody>
      </p:sp>
      <p:sp>
        <p:nvSpPr>
          <p:cNvPr id="318" name="Text Placeholder 2"/>
          <p:cNvSpPr>
            <a:spLocks noGrp="1"/>
          </p:cNvSpPr>
          <p:nvPr>
            <p:ph type="body" idx="23" hasCustomPrompt="1"/>
          </p:nvPr>
        </p:nvSpPr>
        <p:spPr>
          <a:xfrm>
            <a:off x="5080001" y="1075415"/>
            <a:ext cx="2029603" cy="794660"/>
          </a:xfrm>
        </p:spPr>
        <p:txBody>
          <a:bodyPr anchor="b">
            <a:noAutofit/>
          </a:bodyPr>
          <a:lstStyle>
            <a:lvl1pPr marL="0" indent="0">
              <a:lnSpc>
                <a:spcPct val="95000"/>
              </a:lnSpc>
              <a:spcBef>
                <a:spcPts val="0"/>
              </a:spcBef>
              <a:spcAft>
                <a:spcPts val="0"/>
              </a:spcAft>
              <a:buNone/>
              <a:defRPr sz="4051" b="1" i="0" spc="-225">
                <a:solidFill>
                  <a:schemeClr val="accent2"/>
                </a:solidFill>
                <a:latin typeface="Arial Narrow" panose="020B0606020202030204" pitchFamily="34" charset="0"/>
              </a:defRPr>
            </a:lvl1pPr>
            <a:lvl2pPr marL="342817" indent="0">
              <a:buNone/>
              <a:defRPr sz="1500" b="1"/>
            </a:lvl2pPr>
            <a:lvl3pPr marL="685634" indent="0">
              <a:buNone/>
              <a:defRPr sz="1351" b="1"/>
            </a:lvl3pPr>
            <a:lvl4pPr marL="1028452" indent="0">
              <a:buNone/>
              <a:defRPr sz="1200" b="1"/>
            </a:lvl4pPr>
            <a:lvl5pPr marL="1371268" indent="0">
              <a:buNone/>
              <a:defRPr sz="1200" b="1"/>
            </a:lvl5pPr>
            <a:lvl6pPr marL="1714085" indent="0">
              <a:buNone/>
              <a:defRPr sz="1200" b="1"/>
            </a:lvl6pPr>
            <a:lvl7pPr marL="2056902" indent="0">
              <a:buNone/>
              <a:defRPr sz="1200" b="1"/>
            </a:lvl7pPr>
            <a:lvl8pPr marL="2399720" indent="0">
              <a:buNone/>
              <a:defRPr sz="1200" b="1"/>
            </a:lvl8pPr>
            <a:lvl9pPr marL="2742537" indent="0">
              <a:buNone/>
              <a:defRPr sz="1200" b="1"/>
            </a:lvl9pPr>
          </a:lstStyle>
          <a:p>
            <a:pPr lvl="0"/>
            <a:r>
              <a:rPr lang="en-US" dirty="0"/>
              <a:t>##</a:t>
            </a:r>
          </a:p>
        </p:txBody>
      </p:sp>
      <p:sp>
        <p:nvSpPr>
          <p:cNvPr id="319" name="Text Placeholder 2"/>
          <p:cNvSpPr>
            <a:spLocks noGrp="1"/>
          </p:cNvSpPr>
          <p:nvPr>
            <p:ph type="body" idx="24" hasCustomPrompt="1"/>
          </p:nvPr>
        </p:nvSpPr>
        <p:spPr>
          <a:xfrm>
            <a:off x="7315201" y="1075415"/>
            <a:ext cx="2029603" cy="794660"/>
          </a:xfrm>
        </p:spPr>
        <p:txBody>
          <a:bodyPr anchor="b">
            <a:noAutofit/>
          </a:bodyPr>
          <a:lstStyle>
            <a:lvl1pPr marL="0" indent="0">
              <a:lnSpc>
                <a:spcPct val="95000"/>
              </a:lnSpc>
              <a:spcBef>
                <a:spcPts val="0"/>
              </a:spcBef>
              <a:spcAft>
                <a:spcPts val="0"/>
              </a:spcAft>
              <a:buNone/>
              <a:defRPr sz="4051" b="1" i="0" spc="-225">
                <a:solidFill>
                  <a:schemeClr val="accent3"/>
                </a:solidFill>
                <a:latin typeface="Arial Narrow" panose="020B0606020202030204" pitchFamily="34" charset="0"/>
              </a:defRPr>
            </a:lvl1pPr>
            <a:lvl2pPr marL="342817" indent="0">
              <a:buNone/>
              <a:defRPr sz="1500" b="1"/>
            </a:lvl2pPr>
            <a:lvl3pPr marL="685634" indent="0">
              <a:buNone/>
              <a:defRPr sz="1351" b="1"/>
            </a:lvl3pPr>
            <a:lvl4pPr marL="1028452" indent="0">
              <a:buNone/>
              <a:defRPr sz="1200" b="1"/>
            </a:lvl4pPr>
            <a:lvl5pPr marL="1371268" indent="0">
              <a:buNone/>
              <a:defRPr sz="1200" b="1"/>
            </a:lvl5pPr>
            <a:lvl6pPr marL="1714085" indent="0">
              <a:buNone/>
              <a:defRPr sz="1200" b="1"/>
            </a:lvl6pPr>
            <a:lvl7pPr marL="2056902" indent="0">
              <a:buNone/>
              <a:defRPr sz="1200" b="1"/>
            </a:lvl7pPr>
            <a:lvl8pPr marL="2399720" indent="0">
              <a:buNone/>
              <a:defRPr sz="1200" b="1"/>
            </a:lvl8pPr>
            <a:lvl9pPr marL="2742537" indent="0">
              <a:buNone/>
              <a:defRPr sz="1200" b="1"/>
            </a:lvl9pPr>
          </a:lstStyle>
          <a:p>
            <a:pPr lvl="0"/>
            <a:r>
              <a:rPr lang="en-US" dirty="0"/>
              <a:t>##</a:t>
            </a:r>
          </a:p>
        </p:txBody>
      </p:sp>
      <p:sp>
        <p:nvSpPr>
          <p:cNvPr id="320" name="Text Placeholder 2"/>
          <p:cNvSpPr>
            <a:spLocks noGrp="1"/>
          </p:cNvSpPr>
          <p:nvPr>
            <p:ph type="body" idx="25" hasCustomPrompt="1"/>
          </p:nvPr>
        </p:nvSpPr>
        <p:spPr>
          <a:xfrm>
            <a:off x="9558217" y="1075415"/>
            <a:ext cx="2029603" cy="794660"/>
          </a:xfrm>
        </p:spPr>
        <p:txBody>
          <a:bodyPr anchor="b">
            <a:noAutofit/>
          </a:bodyPr>
          <a:lstStyle>
            <a:lvl1pPr marL="0" indent="0">
              <a:lnSpc>
                <a:spcPct val="95000"/>
              </a:lnSpc>
              <a:spcBef>
                <a:spcPts val="0"/>
              </a:spcBef>
              <a:spcAft>
                <a:spcPts val="0"/>
              </a:spcAft>
              <a:buNone/>
              <a:defRPr sz="4051" b="1" i="0" spc="-225">
                <a:solidFill>
                  <a:schemeClr val="accent1"/>
                </a:solidFill>
                <a:latin typeface="Arial Narrow" panose="020B0606020202030204" pitchFamily="34" charset="0"/>
              </a:defRPr>
            </a:lvl1pPr>
            <a:lvl2pPr marL="342817" indent="0">
              <a:buNone/>
              <a:defRPr sz="1500" b="1"/>
            </a:lvl2pPr>
            <a:lvl3pPr marL="685634" indent="0">
              <a:buNone/>
              <a:defRPr sz="1351" b="1"/>
            </a:lvl3pPr>
            <a:lvl4pPr marL="1028452" indent="0">
              <a:buNone/>
              <a:defRPr sz="1200" b="1"/>
            </a:lvl4pPr>
            <a:lvl5pPr marL="1371268" indent="0">
              <a:buNone/>
              <a:defRPr sz="1200" b="1"/>
            </a:lvl5pPr>
            <a:lvl6pPr marL="1714085" indent="0">
              <a:buNone/>
              <a:defRPr sz="1200" b="1"/>
            </a:lvl6pPr>
            <a:lvl7pPr marL="2056902" indent="0">
              <a:buNone/>
              <a:defRPr sz="1200" b="1"/>
            </a:lvl7pPr>
            <a:lvl8pPr marL="2399720" indent="0">
              <a:buNone/>
              <a:defRPr sz="1200" b="1"/>
            </a:lvl8pPr>
            <a:lvl9pPr marL="2742537" indent="0">
              <a:buNone/>
              <a:defRPr sz="1200" b="1"/>
            </a:lvl9pPr>
          </a:lstStyle>
          <a:p>
            <a:pPr lvl="0"/>
            <a:r>
              <a:rPr lang="en-US" dirty="0"/>
              <a:t>##</a:t>
            </a:r>
          </a:p>
        </p:txBody>
      </p:sp>
      <p:sp>
        <p:nvSpPr>
          <p:cNvPr id="321" name="Text Placeholder 2"/>
          <p:cNvSpPr>
            <a:spLocks noGrp="1"/>
          </p:cNvSpPr>
          <p:nvPr>
            <p:ph type="body" idx="26"/>
          </p:nvPr>
        </p:nvSpPr>
        <p:spPr>
          <a:xfrm>
            <a:off x="610309" y="1075506"/>
            <a:ext cx="2029603" cy="708655"/>
          </a:xfrm>
        </p:spPr>
        <p:txBody>
          <a:bodyPr anchor="b">
            <a:noAutofit/>
          </a:bodyPr>
          <a:lstStyle>
            <a:lvl1pPr marL="0" indent="0">
              <a:lnSpc>
                <a:spcPct val="95000"/>
              </a:lnSpc>
              <a:spcBef>
                <a:spcPts val="0"/>
              </a:spcBef>
              <a:spcAft>
                <a:spcPts val="0"/>
              </a:spcAft>
              <a:buNone/>
              <a:defRPr sz="1800" b="1" i="0">
                <a:solidFill>
                  <a:schemeClr val="tx2"/>
                </a:solidFill>
                <a:latin typeface="Arial Narrow" panose="020B0606020202030204" pitchFamily="34" charset="0"/>
              </a:defRPr>
            </a:lvl1pPr>
            <a:lvl2pPr marL="342817" indent="0">
              <a:buNone/>
              <a:defRPr sz="1500" b="1"/>
            </a:lvl2pPr>
            <a:lvl3pPr marL="685634" indent="0">
              <a:buNone/>
              <a:defRPr sz="1351" b="1"/>
            </a:lvl3pPr>
            <a:lvl4pPr marL="1028452" indent="0">
              <a:buNone/>
              <a:defRPr sz="1200" b="1"/>
            </a:lvl4pPr>
            <a:lvl5pPr marL="1371268" indent="0">
              <a:buNone/>
              <a:defRPr sz="1200" b="1"/>
            </a:lvl5pPr>
            <a:lvl6pPr marL="1714085" indent="0">
              <a:buNone/>
              <a:defRPr sz="1200" b="1"/>
            </a:lvl6pPr>
            <a:lvl7pPr marL="2056902" indent="0">
              <a:buNone/>
              <a:defRPr sz="1200" b="1"/>
            </a:lvl7pPr>
            <a:lvl8pPr marL="2399720" indent="0">
              <a:buNone/>
              <a:defRPr sz="1200" b="1"/>
            </a:lvl8pPr>
            <a:lvl9pPr marL="2742537" indent="0">
              <a:buNone/>
              <a:defRPr sz="1200" b="1"/>
            </a:lvl9pPr>
          </a:lstStyle>
          <a:p>
            <a:pPr lvl="0"/>
            <a:r>
              <a:rPr lang="en-US" dirty="0"/>
              <a:t>Click to edit</a:t>
            </a:r>
          </a:p>
        </p:txBody>
      </p:sp>
    </p:spTree>
    <p:extLst>
      <p:ext uri="{BB962C8B-B14F-4D97-AF65-F5344CB8AC3E}">
        <p14:creationId xmlns:p14="http://schemas.microsoft.com/office/powerpoint/2010/main" val="1239863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823200" cy="6858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600" y="1143000"/>
            <a:ext cx="10972800" cy="5257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416676"/>
            <a:ext cx="1828800" cy="365125"/>
          </a:xfrm>
          <a:prstGeom prst="rect">
            <a:avLst/>
          </a:prstGeom>
        </p:spPr>
        <p:txBody>
          <a:bodyPr/>
          <a:lstStyle>
            <a:lvl1pPr>
              <a:defRPr/>
            </a:lvl1pPr>
          </a:lstStyle>
          <a:p>
            <a:pPr>
              <a:defRPr/>
            </a:pPr>
            <a:fld id="{E9F35619-19D2-48D0-908F-AC427750CF0F}" type="datetime1">
              <a:rPr lang="de-DE" smtClean="0"/>
              <a:t>06.11.2020</a:t>
            </a:fld>
            <a:endParaRPr lang="en-US"/>
          </a:p>
        </p:txBody>
      </p:sp>
      <p:sp>
        <p:nvSpPr>
          <p:cNvPr id="5" name="Footer Placeholder 4"/>
          <p:cNvSpPr>
            <a:spLocks noGrp="1"/>
          </p:cNvSpPr>
          <p:nvPr>
            <p:ph type="ftr" sz="quarter" idx="11"/>
          </p:nvPr>
        </p:nvSpPr>
        <p:spPr>
          <a:xfrm>
            <a:off x="2438400" y="6416676"/>
            <a:ext cx="7315200" cy="365125"/>
          </a:xfrm>
          <a:prstGeom prst="rect">
            <a:avLst/>
          </a:prstGeom>
        </p:spPr>
        <p:txBody>
          <a:bodyPr/>
          <a:lstStyle>
            <a:lvl1pPr>
              <a:defRPr sz="700" b="1"/>
            </a:lvl1pPr>
          </a:lstStyle>
          <a:p>
            <a:pPr>
              <a:defRPr/>
            </a:pPr>
            <a:r>
              <a:rPr lang="en-US" sz="800"/>
              <a:t>Subject Bubble Chart: https://www.scimagojr.com/mapgen.php?maptype=bc </a:t>
            </a:r>
            <a:endParaRPr lang="en-US" b="0"/>
          </a:p>
        </p:txBody>
      </p:sp>
      <p:sp>
        <p:nvSpPr>
          <p:cNvPr id="6" name="Slide Number Placeholder 5"/>
          <p:cNvSpPr>
            <a:spLocks noGrp="1"/>
          </p:cNvSpPr>
          <p:nvPr>
            <p:ph type="sldNum" sz="quarter" idx="12"/>
          </p:nvPr>
        </p:nvSpPr>
        <p:spPr>
          <a:xfrm>
            <a:off x="11397344" y="928"/>
            <a:ext cx="609600" cy="327933"/>
          </a:xfrm>
          <a:prstGeom prst="rect">
            <a:avLst/>
          </a:prstGeom>
        </p:spPr>
        <p:txBody>
          <a:bodyPr/>
          <a:lstStyle>
            <a:lvl1pPr>
              <a:defRPr/>
            </a:lvl1pPr>
          </a:lstStyle>
          <a:p>
            <a:pPr>
              <a:defRPr/>
            </a:pPr>
            <a:fld id="{B475C23E-1427-4651-8D2C-9DE5C77431A0}" type="slidenum">
              <a:rPr lang="en-US"/>
              <a:pPr>
                <a:defRPr/>
              </a:pPr>
              <a:t>‹#›</a:t>
            </a:fld>
            <a:endParaRPr lang="en-US"/>
          </a:p>
        </p:txBody>
      </p:sp>
    </p:spTree>
    <p:extLst>
      <p:ext uri="{BB962C8B-B14F-4D97-AF65-F5344CB8AC3E}">
        <p14:creationId xmlns:p14="http://schemas.microsoft.com/office/powerpoint/2010/main" val="100303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634456" y="5768433"/>
            <a:ext cx="6816945" cy="653335"/>
          </a:xfrm>
          <a:prstGeom prst="rect">
            <a:avLst/>
          </a:prstGeom>
        </p:spPr>
        <p:txBody>
          <a:bodyPr>
            <a:normAutofit/>
          </a:bodyPr>
          <a:lstStyle>
            <a:lvl1pPr marL="0" indent="0" algn="l">
              <a:lnSpc>
                <a:spcPct val="100000"/>
              </a:lnSpc>
              <a:spcBef>
                <a:spcPts val="0"/>
              </a:spcBef>
              <a:buFont typeface="Arial" charset="0"/>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634456" y="2212623"/>
            <a:ext cx="6816945" cy="2325511"/>
          </a:xfrm>
          <a:prstGeom prst="rect">
            <a:avLst/>
          </a:prstGeom>
        </p:spPr>
        <p:txBody>
          <a:bodyPr anchor="t" anchorCtr="0">
            <a:normAutofit/>
          </a:bodyPr>
          <a:lstStyle>
            <a:lvl1pPr algn="l">
              <a:lnSpc>
                <a:spcPct val="100000"/>
              </a:lnSpc>
              <a:defRPr sz="5067">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634456" y="4651023"/>
            <a:ext cx="6816945" cy="1016000"/>
          </a:xfrm>
          <a:prstGeom prst="rect">
            <a:avLst/>
          </a:prstGeom>
        </p:spPr>
        <p:txBody>
          <a:bodyPr>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45571" y="1711571"/>
            <a:ext cx="5146429" cy="5146429"/>
          </a:xfrm>
          <a:prstGeom prst="rect">
            <a:avLst/>
          </a:prstGeom>
        </p:spPr>
      </p:pic>
      <p:sp>
        <p:nvSpPr>
          <p:cNvPr id="12" name="Text Placeholder 9"/>
          <p:cNvSpPr>
            <a:spLocks noGrp="1"/>
          </p:cNvSpPr>
          <p:nvPr>
            <p:ph type="body" sz="quarter" idx="13"/>
          </p:nvPr>
        </p:nvSpPr>
        <p:spPr>
          <a:xfrm>
            <a:off x="634455" y="671504"/>
            <a:ext cx="1049728" cy="1152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noAutofit/>
          </a:bodyPr>
          <a:lstStyle>
            <a:lvl1pPr>
              <a:defRPr sz="133"/>
            </a:lvl1pPr>
          </a:lstStyle>
          <a:p>
            <a:pPr lvl="0"/>
            <a:r>
              <a:rPr lang="en-US"/>
              <a:t>Edit Master text styles</a:t>
            </a:r>
          </a:p>
        </p:txBody>
      </p:sp>
    </p:spTree>
    <p:extLst>
      <p:ext uri="{BB962C8B-B14F-4D97-AF65-F5344CB8AC3E}">
        <p14:creationId xmlns:p14="http://schemas.microsoft.com/office/powerpoint/2010/main" val="3749963005"/>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AE76387C-B740-4ADF-A216-7E7EDDD1796D}" type="datetime1">
              <a:rPr lang="de-DE" smtClean="0"/>
              <a:t>06.11.2020</a:t>
            </a:fld>
            <a:endParaRPr lang="de-DE"/>
          </a:p>
        </p:txBody>
      </p:sp>
      <p:sp>
        <p:nvSpPr>
          <p:cNvPr id="5" name="Footer Placeholder 4"/>
          <p:cNvSpPr>
            <a:spLocks noGrp="1"/>
          </p:cNvSpPr>
          <p:nvPr>
            <p:ph type="ftr" sz="quarter" idx="16"/>
          </p:nvPr>
        </p:nvSpPr>
        <p:spPr/>
        <p:txBody>
          <a:bodyPr/>
          <a:lstStyle/>
          <a:p>
            <a:r>
              <a:rPr lang="en-US"/>
              <a:t>Subject Bubble Chart: https://www.scimagojr.com/mapgen.php?maptype=bc </a:t>
            </a:r>
            <a:endParaRPr lang="de-DE"/>
          </a:p>
        </p:txBody>
      </p:sp>
      <p:sp>
        <p:nvSpPr>
          <p:cNvPr id="8"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Tree>
    <p:extLst>
      <p:ext uri="{BB962C8B-B14F-4D97-AF65-F5344CB8AC3E}">
        <p14:creationId xmlns:p14="http://schemas.microsoft.com/office/powerpoint/2010/main" val="1313061281"/>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09601" y="705204"/>
            <a:ext cx="10984425"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5" name="Content Placeholder 1"/>
          <p:cNvSpPr>
            <a:spLocks noGrp="1"/>
          </p:cNvSpPr>
          <p:nvPr>
            <p:ph idx="1"/>
          </p:nvPr>
        </p:nvSpPr>
        <p:spPr>
          <a:xfrm>
            <a:off x="609601" y="1500110"/>
            <a:ext cx="10984425"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7" name="Text Placeholder 22"/>
          <p:cNvSpPr>
            <a:spLocks noGrp="1"/>
          </p:cNvSpPr>
          <p:nvPr>
            <p:ph type="body" sz="quarter" idx="16" hasCustomPrompt="1"/>
          </p:nvPr>
        </p:nvSpPr>
        <p:spPr>
          <a:xfrm>
            <a:off x="264802" y="6511447"/>
            <a:ext cx="8896351"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1724287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00110"/>
            <a:ext cx="10984424" cy="4898147"/>
          </a:xfrm>
          <a:prstGeom prst="rect">
            <a:avLst/>
          </a:prstGeom>
        </p:spPr>
        <p:txBody>
          <a:bodyPr/>
          <a:lstStyle>
            <a:lvl1pPr>
              <a:defRPr sz="1500">
                <a:solidFill>
                  <a:srgbClr val="53565A"/>
                </a:solidFill>
                <a:latin typeface="Arial"/>
                <a:cs typeface="Arial"/>
              </a:defRPr>
            </a:lvl1pPr>
            <a:lvl2pPr>
              <a:defRPr sz="1351">
                <a:solidFill>
                  <a:srgbClr val="53565A"/>
                </a:solidFill>
                <a:latin typeface="Arial"/>
                <a:cs typeface="Arial"/>
              </a:defRPr>
            </a:lvl2pPr>
            <a:lvl3pPr>
              <a:defRPr sz="1200">
                <a:solidFill>
                  <a:srgbClr val="53565A"/>
                </a:solidFill>
                <a:latin typeface="Arial"/>
                <a:cs typeface="Arial"/>
              </a:defRPr>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p:txBody>
      </p:sp>
      <p:sp>
        <p:nvSpPr>
          <p:cNvPr id="6" name="Title Placeholder 1"/>
          <p:cNvSpPr>
            <a:spLocks noGrp="1"/>
          </p:cNvSpPr>
          <p:nvPr>
            <p:ph type="title"/>
          </p:nvPr>
        </p:nvSpPr>
        <p:spPr>
          <a:xfrm>
            <a:off x="609602" y="705207"/>
            <a:ext cx="10984425" cy="418645"/>
          </a:xfrm>
          <a:prstGeom prst="rect">
            <a:avLst/>
          </a:prstGeom>
        </p:spPr>
        <p:txBody>
          <a:bodyPr vert="horz" lIns="91440" tIns="45720" rIns="91440" bIns="45720" rtlCol="0" anchor="ctr">
            <a:noAutofit/>
          </a:bodyPr>
          <a:lstStyle>
            <a:lvl1pPr>
              <a:defRPr b="0"/>
            </a:lvl1pPr>
          </a:lstStyle>
          <a:p>
            <a:r>
              <a:rPr lang="en-US" dirty="0"/>
              <a:t>Title of Slide</a:t>
            </a:r>
          </a:p>
        </p:txBody>
      </p:sp>
      <p:sp>
        <p:nvSpPr>
          <p:cNvPr id="7" name="Slide Number Placeholder 7"/>
          <p:cNvSpPr>
            <a:spLocks noGrp="1"/>
          </p:cNvSpPr>
          <p:nvPr>
            <p:ph type="sldNum" sz="quarter" idx="4"/>
          </p:nvPr>
        </p:nvSpPr>
        <p:spPr>
          <a:xfrm>
            <a:off x="11299117" y="6489341"/>
            <a:ext cx="783712" cy="354523"/>
          </a:xfrm>
          <a:prstGeom prst="rect">
            <a:avLst/>
          </a:prstGeom>
        </p:spPr>
        <p:txBody>
          <a:bodyPr vert="horz" lIns="91440" tIns="45720" rIns="91440" bIns="45720" rtlCol="0" anchor="ctr"/>
          <a:lstStyle>
            <a:lvl1pPr algn="r">
              <a:defRPr sz="600">
                <a:solidFill>
                  <a:schemeClr val="tx1"/>
                </a:solidFill>
                <a:latin typeface="Arial" panose="020B0604020202020204" pitchFamily="34" charset="0"/>
                <a:cs typeface="Arial" panose="020B0604020202020204" pitchFamily="34" charset="0"/>
              </a:defRPr>
            </a:lvl1pPr>
          </a:lstStyle>
          <a:p>
            <a:pPr defTabSz="342766"/>
            <a:r>
              <a:rPr lang="en-US">
                <a:solidFill>
                  <a:srgbClr val="53565A"/>
                </a:solidFill>
              </a:rPr>
              <a:t> </a:t>
            </a:r>
            <a:fld id="{DA15E891-66B8-4B28-AB8F-05A4B1DE573C}" type="slidenum">
              <a:rPr lang="en-US" smtClean="0">
                <a:solidFill>
                  <a:srgbClr val="53565A"/>
                </a:solidFill>
              </a:rPr>
              <a:pPr defTabSz="342766"/>
              <a:t>‹#›</a:t>
            </a:fld>
            <a:endParaRPr lang="en-US" dirty="0">
              <a:solidFill>
                <a:srgbClr val="53565A"/>
              </a:solidFill>
            </a:endParaRPr>
          </a:p>
        </p:txBody>
      </p:sp>
    </p:spTree>
    <p:extLst>
      <p:ext uri="{BB962C8B-B14F-4D97-AF65-F5344CB8AC3E}">
        <p14:creationId xmlns:p14="http://schemas.microsoft.com/office/powerpoint/2010/main" val="17212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Agenda</a:t>
            </a:r>
            <a:endParaRPr lang="de-DE" dirty="0"/>
          </a:p>
        </p:txBody>
      </p:sp>
      <p:cxnSp>
        <p:nvCxnSpPr>
          <p:cNvPr id="10" name="Straight Connector 9"/>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fld id="{1E9BE655-62F4-47FD-94E0-931F1CFD1782}" type="datetime1">
              <a:rPr lang="de-DE" smtClean="0"/>
              <a:t>06.11.2020</a:t>
            </a:fld>
            <a:endParaRPr lang="de-DE" dirty="0"/>
          </a:p>
        </p:txBody>
      </p:sp>
      <p:sp>
        <p:nvSpPr>
          <p:cNvPr id="6" name="Footer Placeholder 5"/>
          <p:cNvSpPr>
            <a:spLocks noGrp="1"/>
          </p:cNvSpPr>
          <p:nvPr>
            <p:ph type="ftr" sz="quarter" idx="15"/>
          </p:nvPr>
        </p:nvSpPr>
        <p:spPr/>
        <p:txBody>
          <a:bodyPr/>
          <a:lstStyle/>
          <a:p>
            <a:r>
              <a:rPr lang="en-US"/>
              <a:t>Subject Bubble Chart: https://www.scimagojr.com/mapgen.php?maptype=bc </a:t>
            </a:r>
            <a:endParaRPr lang="de-DE" dirty="0"/>
          </a:p>
        </p:txBody>
      </p:sp>
      <p:sp>
        <p:nvSpPr>
          <p:cNvPr id="18" name="Text Placeholder 1"/>
          <p:cNvSpPr>
            <a:spLocks noGrp="1"/>
          </p:cNvSpPr>
          <p:nvPr>
            <p:ph type="body" sz="quarter" idx="13"/>
          </p:nvPr>
        </p:nvSpPr>
        <p:spPr>
          <a:xfrm>
            <a:off x="768350" y="1419805"/>
            <a:ext cx="10655300" cy="4353063"/>
          </a:xfrm>
          <a:prstGeom prst="rect">
            <a:avLst/>
          </a:prstGeom>
        </p:spPr>
        <p:txBody>
          <a:bodyPr vert="horz" lIns="91440" tIns="0" rIns="91440" bIns="45720" rtlCol="0">
            <a:normAutofit/>
          </a:bodyPr>
          <a:lstStyle>
            <a:lvl1pPr>
              <a:defRPr lang="en-GB" dirty="0"/>
            </a:lvl1pPr>
          </a:lstStyle>
          <a:p>
            <a:pPr marL="380990" lvl="0" indent="-380990">
              <a:lnSpc>
                <a:spcPct val="100000"/>
              </a:lnSpc>
            </a:pPr>
            <a:endParaRPr lang="en-GB" dirty="0"/>
          </a:p>
        </p:txBody>
      </p:sp>
    </p:spTree>
    <p:extLst>
      <p:ext uri="{BB962C8B-B14F-4D97-AF65-F5344CB8AC3E}">
        <p14:creationId xmlns:p14="http://schemas.microsoft.com/office/powerpoint/2010/main" val="1054141901"/>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79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09603" y="705204"/>
            <a:ext cx="10984425"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5" name="Content Placeholder 1"/>
          <p:cNvSpPr>
            <a:spLocks noGrp="1"/>
          </p:cNvSpPr>
          <p:nvPr>
            <p:ph idx="1"/>
          </p:nvPr>
        </p:nvSpPr>
        <p:spPr>
          <a:xfrm>
            <a:off x="524048" y="1500109"/>
            <a:ext cx="10984425"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2308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79410242-3500-426B-8097-27B96BAF93C4}" type="datetime1">
              <a:rPr lang="de-DE" smtClean="0"/>
              <a:t>06.11.2020</a:t>
            </a:fld>
            <a:endParaRPr lang="de-DE" dirty="0"/>
          </a:p>
        </p:txBody>
      </p:sp>
      <p:sp>
        <p:nvSpPr>
          <p:cNvPr id="8" name="Footer Placeholder 7"/>
          <p:cNvSpPr>
            <a:spLocks noGrp="1"/>
          </p:cNvSpPr>
          <p:nvPr>
            <p:ph type="ftr" sz="quarter" idx="15"/>
          </p:nvPr>
        </p:nvSpPr>
        <p:spPr/>
        <p:txBody>
          <a:bodyPr/>
          <a:lstStyle/>
          <a:p>
            <a:r>
              <a:rPr lang="en-US"/>
              <a:t>Subject Bubble Chart: https://www.scimagojr.com/mapgen.php?maptype=bc </a:t>
            </a:r>
            <a:endParaRPr lang="de-DE" dirty="0"/>
          </a:p>
        </p:txBody>
      </p:sp>
      <p:sp>
        <p:nvSpPr>
          <p:cNvPr id="10"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11" name="Text Placeholder 8"/>
          <p:cNvSpPr>
            <a:spLocks noGrp="1"/>
          </p:cNvSpPr>
          <p:nvPr>
            <p:ph type="body" sz="quarter" idx="13" hasCustomPrompt="1"/>
          </p:nvPr>
        </p:nvSpPr>
        <p:spPr>
          <a:xfrm>
            <a:off x="768351" y="1419806"/>
            <a:ext cx="10655300" cy="4353063"/>
          </a:xfrm>
          <a:prstGeom prst="rect">
            <a:avLst/>
          </a:prstGeom>
        </p:spPr>
        <p:txBody>
          <a:bodyPr>
            <a:normAutofit/>
          </a:bodyPr>
          <a:lstStyle>
            <a:lvl1pPr marL="0" indent="0">
              <a:lnSpc>
                <a:spcPct val="100000"/>
              </a:lnSpc>
              <a:buFont typeface="Arial" charset="0"/>
              <a:buNone/>
              <a:defRPr sz="2400"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Tree>
    <p:extLst>
      <p:ext uri="{BB962C8B-B14F-4D97-AF65-F5344CB8AC3E}">
        <p14:creationId xmlns:p14="http://schemas.microsoft.com/office/powerpoint/2010/main" val="3852699359"/>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prstGeom prst="rect">
            <a:avLst/>
          </a:prstGeom>
          <a:solidFill>
            <a:srgbClr val="F2F2F2">
              <a:alpha val="7059"/>
            </a:srgbClr>
          </a:solidFill>
        </p:spPr>
        <p:txBody>
          <a:bodyPr>
            <a:normAutofit/>
          </a:bodyPr>
          <a:lstStyle>
            <a:lvl1pPr marL="0" indent="0" algn="r">
              <a:lnSpc>
                <a:spcPct val="100000"/>
              </a:lnSpc>
              <a:buNone/>
              <a:defRPr sz="2133" baseline="0"/>
            </a:lvl1pPr>
          </a:lstStyle>
          <a:p>
            <a:r>
              <a:rPr lang="en-US" noProof="0" dirty="0"/>
              <a:t>Click on icon to select picture</a:t>
            </a:r>
          </a:p>
        </p:txBody>
      </p:sp>
      <p:sp>
        <p:nvSpPr>
          <p:cNvPr id="2" name="Title 1"/>
          <p:cNvSpPr>
            <a:spLocks noGrp="1"/>
          </p:cNvSpPr>
          <p:nvPr>
            <p:ph type="ctrTitle" hasCustomPrompt="1"/>
          </p:nvPr>
        </p:nvSpPr>
        <p:spPr>
          <a:xfrm>
            <a:off x="634456" y="2212623"/>
            <a:ext cx="6816945" cy="2325511"/>
          </a:xfrm>
          <a:prstGeom prst="rect">
            <a:avLst/>
          </a:prstGeom>
        </p:spPr>
        <p:txBody>
          <a:bodyPr anchor="t" anchorCtr="0">
            <a:normAutofit/>
          </a:bodyPr>
          <a:lstStyle>
            <a:lvl1pPr algn="l">
              <a:lnSpc>
                <a:spcPct val="100000"/>
              </a:lnSpc>
              <a:defRPr sz="5067">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634456" y="5768433"/>
            <a:ext cx="6816945" cy="653335"/>
          </a:xfrm>
          <a:prstGeom prst="rect">
            <a:avLst/>
          </a:prstGeom>
        </p:spPr>
        <p:txBody>
          <a:bodyPr>
            <a:normAutofit/>
          </a:bodyPr>
          <a:lstStyle>
            <a:lvl1pPr marL="0" indent="0">
              <a:lnSpc>
                <a:spcPct val="100000"/>
              </a:lnSpc>
              <a:spcBef>
                <a:spcPts val="0"/>
              </a:spcBef>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4741333" y="0"/>
            <a:ext cx="4550833" cy="3046988"/>
          </a:xfrm>
          <a:prstGeom prst="rect">
            <a:avLst/>
          </a:prstGeom>
          <a:solidFill>
            <a:srgbClr val="FFFF99"/>
          </a:solidFill>
        </p:spPr>
        <p:txBody>
          <a:bodyPr wrap="square" rtlCol="0">
            <a:spAutoFit/>
          </a:bodyPr>
          <a:lstStyle/>
          <a:p>
            <a:pPr defTabSz="1219170"/>
            <a:r>
              <a:rPr lang="en-US" sz="1600">
                <a:solidFill>
                  <a:srgbClr val="333333"/>
                </a:solidFill>
                <a:latin typeface="Arial"/>
                <a:cs typeface="Arial"/>
              </a:rPr>
              <a:t>IMPORTANT!!  </a:t>
            </a:r>
          </a:p>
          <a:p>
            <a:pPr defTabSz="1219170"/>
            <a:endParaRPr lang="en-US" sz="1600" dirty="0">
              <a:solidFill>
                <a:srgbClr val="333333"/>
              </a:solidFill>
              <a:latin typeface="Arial"/>
              <a:cs typeface="Arial"/>
            </a:endParaRPr>
          </a:p>
          <a:p>
            <a:pPr defTabSz="1219170"/>
            <a:r>
              <a:rPr lang="en-US" sz="1600" dirty="0">
                <a:solidFill>
                  <a:srgbClr val="333333"/>
                </a:solidFill>
                <a:latin typeface="Arial"/>
                <a:cs typeface="Arial"/>
              </a:rPr>
              <a:t>If you insert or change the picture, select it, click right and choose </a:t>
            </a:r>
            <a:r>
              <a:rPr lang="en-US" sz="1600" dirty="0">
                <a:solidFill>
                  <a:schemeClr val="accent2"/>
                </a:solidFill>
                <a:latin typeface="Arial"/>
                <a:cs typeface="Arial"/>
              </a:rPr>
              <a:t>Send to back</a:t>
            </a:r>
            <a:r>
              <a:rPr lang="en-US" sz="1600" dirty="0">
                <a:solidFill>
                  <a:srgbClr val="333333"/>
                </a:solidFill>
                <a:latin typeface="Arial"/>
                <a:cs typeface="Arial"/>
              </a:rPr>
              <a:t> from the right click menu to make the logo and text visible.</a:t>
            </a:r>
          </a:p>
          <a:p>
            <a:pPr defTabSz="1219170"/>
            <a:endParaRPr lang="en-US" sz="1600" dirty="0">
              <a:solidFill>
                <a:srgbClr val="333333"/>
              </a:solidFill>
              <a:latin typeface="Arial"/>
              <a:cs typeface="Arial"/>
            </a:endParaRPr>
          </a:p>
          <a:p>
            <a:pPr defTabSz="1219170"/>
            <a:endParaRPr lang="en-US" sz="1600" dirty="0">
              <a:solidFill>
                <a:srgbClr val="333333"/>
              </a:solidFill>
              <a:latin typeface="Arial"/>
              <a:cs typeface="Arial"/>
            </a:endParaRPr>
          </a:p>
          <a:p>
            <a:pPr defTabSz="1219170"/>
            <a:r>
              <a:rPr lang="en-US" sz="16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6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634456" y="4651023"/>
            <a:ext cx="6816945" cy="1016000"/>
          </a:xfrm>
          <a:prstGeom prst="rect">
            <a:avLst/>
          </a:prstGeom>
        </p:spPr>
        <p:txBody>
          <a:bodyPr>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634455" y="671504"/>
            <a:ext cx="1049728" cy="1152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noAutofit/>
          </a:bodyPr>
          <a:lstStyle>
            <a:lvl1pPr>
              <a:defRPr sz="133"/>
            </a:lvl1pPr>
          </a:lstStyle>
          <a:p>
            <a:pPr lvl="0"/>
            <a:r>
              <a:rPr lang="en-US"/>
              <a:t>Edit Master text styles</a:t>
            </a:r>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741333" y="3572934"/>
            <a:ext cx="4550833" cy="3076935"/>
          </a:xfrm>
          <a:prstGeom prst="rect">
            <a:avLst/>
          </a:prstGeom>
        </p:spPr>
      </p:pic>
    </p:spTree>
    <p:extLst>
      <p:ext uri="{BB962C8B-B14F-4D97-AF65-F5344CB8AC3E}">
        <p14:creationId xmlns:p14="http://schemas.microsoft.com/office/powerpoint/2010/main" val="64600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text and light phot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prstGeom prst="rect">
            <a:avLst/>
          </a:prstGeom>
          <a:solidFill>
            <a:srgbClr val="F2F2F2">
              <a:alpha val="7059"/>
            </a:srgbClr>
          </a:solidFill>
        </p:spPr>
        <p:txBody>
          <a:bodyPr>
            <a:normAutofit/>
          </a:bodyPr>
          <a:lstStyle>
            <a:lvl1pPr marL="0" indent="0" algn="r">
              <a:lnSpc>
                <a:spcPct val="100000"/>
              </a:lnSpc>
              <a:buNone/>
              <a:defRPr sz="2133"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634456" y="2212623"/>
            <a:ext cx="6816945" cy="2325511"/>
          </a:xfrm>
          <a:prstGeom prst="rect">
            <a:avLst/>
          </a:prstGeom>
        </p:spPr>
        <p:txBody>
          <a:bodyPr anchor="t" anchorCtr="0">
            <a:normAutofit/>
          </a:bodyPr>
          <a:lstStyle>
            <a:lvl1pPr algn="l">
              <a:lnSpc>
                <a:spcPct val="100000"/>
              </a:lnSpc>
              <a:defRPr sz="5067">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634456" y="5768433"/>
            <a:ext cx="6816945" cy="653335"/>
          </a:xfrm>
          <a:prstGeom prst="rect">
            <a:avLst/>
          </a:prstGeom>
        </p:spPr>
        <p:txBody>
          <a:bodyPr>
            <a:normAutofit/>
          </a:bodyPr>
          <a:lstStyle>
            <a:lvl1pPr marL="0" indent="0">
              <a:lnSpc>
                <a:spcPct val="100000"/>
              </a:lnSpc>
              <a:spcBef>
                <a:spcPts val="0"/>
              </a:spcBef>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4741333" y="0"/>
            <a:ext cx="4550833" cy="3046988"/>
          </a:xfrm>
          <a:prstGeom prst="rect">
            <a:avLst/>
          </a:prstGeom>
          <a:solidFill>
            <a:srgbClr val="FFFF99"/>
          </a:solidFill>
        </p:spPr>
        <p:txBody>
          <a:bodyPr wrap="square" rtlCol="0">
            <a:spAutoFit/>
          </a:bodyPr>
          <a:lstStyle/>
          <a:p>
            <a:pPr defTabSz="1219170"/>
            <a:r>
              <a:rPr lang="en-US" sz="1600">
                <a:solidFill>
                  <a:srgbClr val="333333"/>
                </a:solidFill>
                <a:latin typeface="Arial"/>
                <a:cs typeface="Arial"/>
              </a:rPr>
              <a:t>IMPORTANT!!  </a:t>
            </a:r>
          </a:p>
          <a:p>
            <a:pPr defTabSz="1219170"/>
            <a:endParaRPr lang="en-US" sz="1600" dirty="0">
              <a:solidFill>
                <a:srgbClr val="333333"/>
              </a:solidFill>
              <a:latin typeface="Arial"/>
              <a:cs typeface="Arial"/>
            </a:endParaRPr>
          </a:p>
          <a:p>
            <a:pPr defTabSz="1219170"/>
            <a:r>
              <a:rPr lang="en-US" sz="1600" dirty="0">
                <a:solidFill>
                  <a:srgbClr val="333333"/>
                </a:solidFill>
                <a:latin typeface="Arial"/>
                <a:cs typeface="Arial"/>
              </a:rPr>
              <a:t>If you insert or change the picture, select it, click right and choose </a:t>
            </a:r>
            <a:r>
              <a:rPr lang="en-US" sz="1600" dirty="0">
                <a:solidFill>
                  <a:schemeClr val="accent2"/>
                </a:solidFill>
                <a:latin typeface="Arial"/>
                <a:cs typeface="Arial"/>
              </a:rPr>
              <a:t>Send to back</a:t>
            </a:r>
            <a:r>
              <a:rPr lang="en-US" sz="1600" dirty="0">
                <a:solidFill>
                  <a:srgbClr val="333333"/>
                </a:solidFill>
                <a:latin typeface="Arial"/>
                <a:cs typeface="Arial"/>
              </a:rPr>
              <a:t> from the right click menu to make the logo and text visible.</a:t>
            </a:r>
          </a:p>
          <a:p>
            <a:pPr defTabSz="1219170"/>
            <a:endParaRPr lang="en-US" sz="1600" dirty="0">
              <a:solidFill>
                <a:srgbClr val="333333"/>
              </a:solidFill>
              <a:latin typeface="Arial"/>
              <a:cs typeface="Arial"/>
            </a:endParaRPr>
          </a:p>
          <a:p>
            <a:pPr defTabSz="1219170"/>
            <a:endParaRPr lang="en-US" sz="1600" dirty="0">
              <a:solidFill>
                <a:srgbClr val="333333"/>
              </a:solidFill>
              <a:latin typeface="Arial"/>
              <a:cs typeface="Arial"/>
            </a:endParaRPr>
          </a:p>
          <a:p>
            <a:pPr defTabSz="1219170"/>
            <a:r>
              <a:rPr lang="en-US" sz="16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6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634456" y="4651023"/>
            <a:ext cx="6816945" cy="1016000"/>
          </a:xfrm>
          <a:prstGeom prst="rect">
            <a:avLst/>
          </a:prstGeom>
        </p:spPr>
        <p:txBody>
          <a:bodyPr>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634455" y="671504"/>
            <a:ext cx="1049728" cy="1152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noAutofit/>
          </a:bodyPr>
          <a:lstStyle>
            <a:lvl1pPr>
              <a:defRPr sz="133"/>
            </a:lvl1pPr>
          </a:lstStyle>
          <a:p>
            <a:pPr lvl="0"/>
            <a:r>
              <a:rPr lang="en-US"/>
              <a:t>Edit Master text styles</a:t>
            </a:r>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741333" y="3572934"/>
            <a:ext cx="4550833" cy="3076935"/>
          </a:xfrm>
          <a:prstGeom prst="rect">
            <a:avLst/>
          </a:prstGeom>
        </p:spPr>
      </p:pic>
    </p:spTree>
    <p:extLst>
      <p:ext uri="{BB962C8B-B14F-4D97-AF65-F5344CB8AC3E}">
        <p14:creationId xmlns:p14="http://schemas.microsoft.com/office/powerpoint/2010/main" val="66733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text and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prstGeom prst="rect">
            <a:avLst/>
          </a:prstGeom>
          <a:solidFill>
            <a:srgbClr val="3E4043">
              <a:alpha val="14902"/>
            </a:srgbClr>
          </a:solidFill>
        </p:spPr>
        <p:txBody>
          <a:bodyPr>
            <a:normAutofit/>
          </a:bodyPr>
          <a:lstStyle>
            <a:lvl1pPr marL="0" indent="0" algn="r">
              <a:lnSpc>
                <a:spcPct val="100000"/>
              </a:lnSpc>
              <a:buNone/>
              <a:defRPr sz="2133" baseline="0"/>
            </a:lvl1pPr>
          </a:lstStyle>
          <a:p>
            <a:r>
              <a:rPr lang="de-DE"/>
              <a:t>Click on icon to select picture</a:t>
            </a:r>
          </a:p>
        </p:txBody>
      </p:sp>
      <p:sp>
        <p:nvSpPr>
          <p:cNvPr id="12" name="Text Placeholder 11"/>
          <p:cNvSpPr>
            <a:spLocks noGrp="1"/>
          </p:cNvSpPr>
          <p:nvPr>
            <p:ph type="body" sz="quarter" idx="14" hasCustomPrompt="1"/>
          </p:nvPr>
        </p:nvSpPr>
        <p:spPr>
          <a:xfrm>
            <a:off x="634456" y="5768433"/>
            <a:ext cx="6816945" cy="653335"/>
          </a:xfrm>
          <a:prstGeom prst="rect">
            <a:avLst/>
          </a:prstGeom>
        </p:spPr>
        <p:txBody>
          <a:bodyPr>
            <a:normAutofit/>
          </a:bodyPr>
          <a:lstStyle>
            <a:lvl1pPr marL="0" indent="0">
              <a:lnSpc>
                <a:spcPct val="100000"/>
              </a:lnSpc>
              <a:spcBef>
                <a:spcPts val="0"/>
              </a:spcBef>
              <a:buNone/>
              <a:defRPr sz="1733">
                <a:solidFill>
                  <a:schemeClr val="bg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4741333" y="0"/>
            <a:ext cx="4550833" cy="3046988"/>
          </a:xfrm>
          <a:prstGeom prst="rect">
            <a:avLst/>
          </a:prstGeom>
          <a:solidFill>
            <a:srgbClr val="FFFF99"/>
          </a:solidFill>
        </p:spPr>
        <p:txBody>
          <a:bodyPr wrap="square" rtlCol="0">
            <a:spAutoFit/>
          </a:bodyPr>
          <a:lstStyle/>
          <a:p>
            <a:pPr defTabSz="1219170"/>
            <a:r>
              <a:rPr lang="en-US" sz="1600">
                <a:solidFill>
                  <a:srgbClr val="333333"/>
                </a:solidFill>
                <a:latin typeface="Arial"/>
                <a:cs typeface="Arial"/>
              </a:rPr>
              <a:t>IMPORTANT!!  </a:t>
            </a:r>
          </a:p>
          <a:p>
            <a:pPr defTabSz="1219170"/>
            <a:endParaRPr lang="en-US" sz="1600">
              <a:solidFill>
                <a:srgbClr val="333333"/>
              </a:solidFill>
              <a:latin typeface="Arial"/>
              <a:cs typeface="Arial"/>
            </a:endParaRPr>
          </a:p>
          <a:p>
            <a:pPr defTabSz="1219170"/>
            <a:r>
              <a:rPr lang="en-US" sz="1600" dirty="0">
                <a:solidFill>
                  <a:srgbClr val="333333"/>
                </a:solidFill>
                <a:latin typeface="Arial"/>
                <a:cs typeface="Arial"/>
              </a:rPr>
              <a:t>If you insert or change the picture, select it, click right and choose </a:t>
            </a:r>
            <a:r>
              <a:rPr lang="en-US" sz="1600" dirty="0">
                <a:solidFill>
                  <a:schemeClr val="accent2"/>
                </a:solidFill>
                <a:latin typeface="Arial"/>
                <a:cs typeface="Arial"/>
              </a:rPr>
              <a:t>Send to back</a:t>
            </a:r>
            <a:r>
              <a:rPr lang="en-US" sz="1600" dirty="0">
                <a:solidFill>
                  <a:srgbClr val="333333"/>
                </a:solidFill>
                <a:latin typeface="Arial"/>
                <a:cs typeface="Arial"/>
              </a:rPr>
              <a:t> from the right click menu to make the logo and text visible.</a:t>
            </a:r>
          </a:p>
          <a:p>
            <a:pPr defTabSz="1219170"/>
            <a:endParaRPr lang="en-US" sz="1600" dirty="0">
              <a:solidFill>
                <a:srgbClr val="333333"/>
              </a:solidFill>
              <a:latin typeface="Arial"/>
              <a:cs typeface="Arial"/>
            </a:endParaRPr>
          </a:p>
          <a:p>
            <a:pPr defTabSz="1219170"/>
            <a:endParaRPr lang="en-US" sz="1600" dirty="0">
              <a:solidFill>
                <a:srgbClr val="333333"/>
              </a:solidFill>
              <a:latin typeface="Arial"/>
              <a:cs typeface="Arial"/>
            </a:endParaRPr>
          </a:p>
          <a:p>
            <a:pPr defTabSz="1219170"/>
            <a:r>
              <a:rPr lang="en-US" sz="16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600" dirty="0">
              <a:solidFill>
                <a:srgbClr val="333333"/>
              </a:solidFill>
              <a:latin typeface="Arial"/>
              <a:cs typeface="Arial"/>
            </a:endParaRPr>
          </a:p>
        </p:txBody>
      </p:sp>
      <p:sp>
        <p:nvSpPr>
          <p:cNvPr id="20" name="Title 1"/>
          <p:cNvSpPr>
            <a:spLocks noGrp="1"/>
          </p:cNvSpPr>
          <p:nvPr>
            <p:ph type="ctrTitle" hasCustomPrompt="1"/>
          </p:nvPr>
        </p:nvSpPr>
        <p:spPr>
          <a:xfrm>
            <a:off x="634456" y="2212623"/>
            <a:ext cx="6816945" cy="2325511"/>
          </a:xfrm>
          <a:prstGeom prst="rect">
            <a:avLst/>
          </a:prstGeom>
        </p:spPr>
        <p:txBody>
          <a:bodyPr anchor="t" anchorCtr="0">
            <a:normAutofit/>
          </a:bodyPr>
          <a:lstStyle>
            <a:lvl1pPr algn="l">
              <a:lnSpc>
                <a:spcPct val="100000"/>
              </a:lnSpc>
              <a:defRPr sz="5067">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634456" y="4651023"/>
            <a:ext cx="6816945" cy="1016000"/>
          </a:xfrm>
          <a:prstGeom prst="rect">
            <a:avLst/>
          </a:prstGeom>
        </p:spPr>
        <p:txBody>
          <a:bodyPr>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634455" y="671504"/>
            <a:ext cx="1051200" cy="1152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normAutofit/>
          </a:bodyPr>
          <a:lstStyle>
            <a:lvl1pPr>
              <a:defRPr sz="133">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741333" y="3572934"/>
            <a:ext cx="4550833" cy="3076935"/>
          </a:xfrm>
          <a:prstGeom prst="rect">
            <a:avLst/>
          </a:prstGeom>
        </p:spPr>
      </p:pic>
    </p:spTree>
    <p:extLst>
      <p:ext uri="{BB962C8B-B14F-4D97-AF65-F5344CB8AC3E}">
        <p14:creationId xmlns:p14="http://schemas.microsoft.com/office/powerpoint/2010/main" val="375123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392000" y="6296344"/>
            <a:ext cx="4114800" cy="217085"/>
          </a:xfrm>
          <a:prstGeom prst="rect">
            <a:avLst/>
          </a:prstGeom>
        </p:spPr>
        <p:txBody>
          <a:bodyPr/>
          <a:lstStyle/>
          <a:p>
            <a:fld id="{0CC6A9E7-0256-4DEF-99BD-ACD757D80527}" type="datetime1">
              <a:rPr lang="de-DE" smtClean="0"/>
              <a:t>06.11.2020</a:t>
            </a:fld>
            <a:endParaRPr lang="de-DE"/>
          </a:p>
        </p:txBody>
      </p:sp>
      <p:sp>
        <p:nvSpPr>
          <p:cNvPr id="4" name="Footer Placeholder 3"/>
          <p:cNvSpPr>
            <a:spLocks noGrp="1"/>
          </p:cNvSpPr>
          <p:nvPr>
            <p:ph type="ftr" sz="quarter" idx="11"/>
          </p:nvPr>
        </p:nvSpPr>
        <p:spPr>
          <a:xfrm>
            <a:off x="1392000" y="6041602"/>
            <a:ext cx="4114800" cy="216325"/>
          </a:xfrm>
          <a:prstGeom prst="rect">
            <a:avLst/>
          </a:prstGeom>
        </p:spPr>
        <p:txBody>
          <a:bodyPr/>
          <a:lstStyle/>
          <a:p>
            <a:r>
              <a:rPr lang="en-US"/>
              <a:t>Subject Bubble Chart: https://www.scimagojr.com/mapgen.php?maptype=bc </a:t>
            </a:r>
            <a:endParaRPr lang="de-DE"/>
          </a:p>
        </p:txBody>
      </p:sp>
      <p:pic>
        <p:nvPicPr>
          <p:cNvPr id="5" name="Picture 4"/>
          <p:cNvPicPr>
            <a:picLocks noChangeAspect="1"/>
          </p:cNvPicPr>
          <p:nvPr/>
        </p:nvPicPr>
        <p:blipFill>
          <a:blip r:embed="rId2">
            <a:grayscl/>
            <a:extLst>
              <a:ext uri="{28A0092B-C50C-407E-A947-70E740481C1C}">
                <a14:useLocalDpi xmlns:a14="http://schemas.microsoft.com/office/drawing/2010/main"/>
              </a:ext>
            </a:extLst>
          </a:blip>
          <a:stretch>
            <a:fillRect/>
          </a:stretch>
        </p:blipFill>
        <p:spPr>
          <a:xfrm>
            <a:off x="-1" y="-575733"/>
            <a:ext cx="12185324" cy="1639281"/>
          </a:xfrm>
          <a:prstGeom prst="rect">
            <a:avLst/>
          </a:prstGeom>
        </p:spPr>
      </p:pic>
      <p:sp>
        <p:nvSpPr>
          <p:cNvPr id="7" name="Text Placeholder 6"/>
          <p:cNvSpPr>
            <a:spLocks noGrp="1"/>
          </p:cNvSpPr>
          <p:nvPr>
            <p:ph type="body" sz="quarter" idx="15" hasCustomPrompt="1"/>
          </p:nvPr>
        </p:nvSpPr>
        <p:spPr>
          <a:xfrm>
            <a:off x="1446125" y="1620555"/>
            <a:ext cx="9299753" cy="1884644"/>
          </a:xfrm>
          <a:prstGeom prst="rect">
            <a:avLst/>
          </a:prstGeom>
        </p:spPr>
        <p:txBody>
          <a:bodyPr anchor="b">
            <a:noAutofit/>
          </a:bodyPr>
          <a:lstStyle>
            <a:lvl1pPr marL="0" indent="0" algn="ctr">
              <a:lnSpc>
                <a:spcPct val="100000"/>
              </a:lnSpc>
              <a:buNone/>
              <a:defRPr sz="5333">
                <a:solidFill>
                  <a:schemeClr val="tx1"/>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Click to edit title</a:t>
            </a:r>
            <a:br>
              <a:rPr lang="en-US" dirty="0"/>
            </a:br>
            <a:r>
              <a:rPr lang="en-US" dirty="0"/>
              <a:t>max over 2x lines</a:t>
            </a:r>
            <a:endParaRPr lang="de-DE" dirty="0"/>
          </a:p>
        </p:txBody>
      </p:sp>
      <p:sp>
        <p:nvSpPr>
          <p:cNvPr id="9" name="Title 1"/>
          <p:cNvSpPr>
            <a:spLocks noGrp="1"/>
          </p:cNvSpPr>
          <p:nvPr>
            <p:ph type="title" hasCustomPrompt="1"/>
          </p:nvPr>
        </p:nvSpPr>
        <p:spPr>
          <a:xfrm>
            <a:off x="1446125" y="3522132"/>
            <a:ext cx="9299753" cy="880535"/>
          </a:xfrm>
        </p:spPr>
        <p:txBody>
          <a:bodyPr anchor="t">
            <a:noAutofit/>
          </a:bodyPr>
          <a:lstStyle>
            <a:lvl1pPr algn="ctr">
              <a:lnSpc>
                <a:spcPct val="100000"/>
              </a:lnSpc>
              <a:defRPr sz="2667">
                <a:solidFill>
                  <a:schemeClr val="tx2"/>
                </a:solidFill>
              </a:defRPr>
            </a:lvl1pPr>
          </a:lstStyle>
          <a:p>
            <a:r>
              <a:rPr lang="en-US" dirty="0"/>
              <a:t>Subtitle</a:t>
            </a:r>
            <a:endParaRPr lang="de-DE" dirty="0"/>
          </a:p>
        </p:txBody>
      </p:sp>
    </p:spTree>
    <p:extLst>
      <p:ext uri="{BB962C8B-B14F-4D97-AF65-F5344CB8AC3E}">
        <p14:creationId xmlns:p14="http://schemas.microsoft.com/office/powerpoint/2010/main" val="356223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a:xfrm>
            <a:off x="1392000" y="6296344"/>
            <a:ext cx="4114800" cy="217085"/>
          </a:xfrm>
          <a:prstGeom prst="rect">
            <a:avLst/>
          </a:prstGeom>
        </p:spPr>
        <p:txBody>
          <a:bodyPr/>
          <a:lstStyle/>
          <a:p>
            <a:fld id="{F2CF6864-CE81-49D3-8A52-AAF8E76F1A5F}" type="datetime1">
              <a:rPr lang="de-DE" smtClean="0"/>
              <a:t>06.11.2020</a:t>
            </a:fld>
            <a:endParaRPr lang="de-DE" dirty="0"/>
          </a:p>
        </p:txBody>
      </p:sp>
      <p:sp>
        <p:nvSpPr>
          <p:cNvPr id="8" name="Footer Placeholder 7"/>
          <p:cNvSpPr>
            <a:spLocks noGrp="1"/>
          </p:cNvSpPr>
          <p:nvPr>
            <p:ph type="ftr" sz="quarter" idx="15"/>
          </p:nvPr>
        </p:nvSpPr>
        <p:spPr>
          <a:xfrm>
            <a:off x="1392000" y="6041602"/>
            <a:ext cx="4114800" cy="216325"/>
          </a:xfrm>
          <a:prstGeom prst="rect">
            <a:avLst/>
          </a:prstGeom>
        </p:spPr>
        <p:txBody>
          <a:bodyPr/>
          <a:lstStyle/>
          <a:p>
            <a:r>
              <a:rPr lang="en-US"/>
              <a:t>Subject Bubble Chart: https://www.scimagojr.com/mapgen.php?maptype=bc </a:t>
            </a:r>
            <a:endParaRPr lang="de-DE" dirty="0"/>
          </a:p>
        </p:txBody>
      </p:sp>
      <p:sp>
        <p:nvSpPr>
          <p:cNvPr id="10"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14" name="Content Placeholder 2"/>
          <p:cNvSpPr>
            <a:spLocks noGrp="1"/>
          </p:cNvSpPr>
          <p:nvPr>
            <p:ph sz="quarter" idx="16"/>
          </p:nvPr>
        </p:nvSpPr>
        <p:spPr>
          <a:xfrm>
            <a:off x="768351" y="1415035"/>
            <a:ext cx="10655300" cy="4359232"/>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126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a:xfrm>
            <a:off x="1392000" y="6296344"/>
            <a:ext cx="4114800" cy="217085"/>
          </a:xfrm>
          <a:prstGeom prst="rect">
            <a:avLst/>
          </a:prstGeom>
        </p:spPr>
        <p:txBody>
          <a:bodyPr/>
          <a:lstStyle/>
          <a:p>
            <a:fld id="{6EC22B4F-D156-4E8E-B346-A73685E17F4E}" type="datetime1">
              <a:rPr lang="de-DE" smtClean="0"/>
              <a:t>06.11.2020</a:t>
            </a:fld>
            <a:endParaRPr lang="de-DE" dirty="0"/>
          </a:p>
        </p:txBody>
      </p:sp>
      <p:sp>
        <p:nvSpPr>
          <p:cNvPr id="6" name="Footer Placeholder 5"/>
          <p:cNvSpPr>
            <a:spLocks noGrp="1"/>
          </p:cNvSpPr>
          <p:nvPr>
            <p:ph type="ftr" sz="quarter" idx="19"/>
          </p:nvPr>
        </p:nvSpPr>
        <p:spPr>
          <a:xfrm>
            <a:off x="1392000" y="6041602"/>
            <a:ext cx="4114800" cy="216325"/>
          </a:xfrm>
          <a:prstGeom prst="rect">
            <a:avLst/>
          </a:prstGeom>
        </p:spPr>
        <p:txBody>
          <a:bodyPr/>
          <a:lstStyle/>
          <a:p>
            <a:r>
              <a:rPr lang="en-US"/>
              <a:t>Subject Bubble Chart: https://www.scimagojr.com/mapgen.php?maptype=bc </a:t>
            </a:r>
            <a:endParaRPr lang="de-DE" dirty="0"/>
          </a:p>
        </p:txBody>
      </p:sp>
      <p:sp>
        <p:nvSpPr>
          <p:cNvPr id="10"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20" name="Text Placeholder 8"/>
          <p:cNvSpPr>
            <a:spLocks noGrp="1"/>
          </p:cNvSpPr>
          <p:nvPr>
            <p:ph type="body" sz="quarter" idx="23" hasCustomPrompt="1"/>
          </p:nvPr>
        </p:nvSpPr>
        <p:spPr>
          <a:xfrm>
            <a:off x="6361122" y="1419806"/>
            <a:ext cx="5062529" cy="4353063"/>
          </a:xfrm>
          <a:prstGeom prst="rect">
            <a:avLst/>
          </a:prstGeom>
        </p:spPr>
        <p:txBody>
          <a:bodyPr>
            <a:normAutofit/>
          </a:bodyPr>
          <a:lstStyle>
            <a:lvl1pPr marL="0" indent="0">
              <a:lnSpc>
                <a:spcPct val="100000"/>
              </a:lnSpc>
              <a:buFont typeface="Arial" charset="0"/>
              <a:buNone/>
              <a:defRPr sz="2133" b="0" baseline="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23" name="Text Placeholder 8"/>
          <p:cNvSpPr>
            <a:spLocks noGrp="1"/>
          </p:cNvSpPr>
          <p:nvPr>
            <p:ph type="body" sz="quarter" idx="24" hasCustomPrompt="1"/>
          </p:nvPr>
        </p:nvSpPr>
        <p:spPr>
          <a:xfrm>
            <a:off x="768352" y="1419805"/>
            <a:ext cx="5062529" cy="4353063"/>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Tree>
    <p:extLst>
      <p:ext uri="{BB962C8B-B14F-4D97-AF65-F5344CB8AC3E}">
        <p14:creationId xmlns:p14="http://schemas.microsoft.com/office/powerpoint/2010/main" val="185512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a:xfrm>
            <a:off x="1392000" y="6296344"/>
            <a:ext cx="4114800" cy="217085"/>
          </a:xfrm>
          <a:prstGeom prst="rect">
            <a:avLst/>
          </a:prstGeom>
        </p:spPr>
        <p:txBody>
          <a:bodyPr/>
          <a:lstStyle/>
          <a:p>
            <a:fld id="{792B89CD-0369-4F30-9DBE-BC9DE1BEEEA8}" type="datetime1">
              <a:rPr lang="de-DE" smtClean="0"/>
              <a:t>06.11.2020</a:t>
            </a:fld>
            <a:endParaRPr lang="de-DE" dirty="0"/>
          </a:p>
        </p:txBody>
      </p:sp>
      <p:sp>
        <p:nvSpPr>
          <p:cNvPr id="6" name="Footer Placeholder 5"/>
          <p:cNvSpPr>
            <a:spLocks noGrp="1"/>
          </p:cNvSpPr>
          <p:nvPr>
            <p:ph type="ftr" sz="quarter" idx="19"/>
          </p:nvPr>
        </p:nvSpPr>
        <p:spPr>
          <a:xfrm>
            <a:off x="1392000" y="6041602"/>
            <a:ext cx="4114800" cy="216325"/>
          </a:xfrm>
          <a:prstGeom prst="rect">
            <a:avLst/>
          </a:prstGeom>
        </p:spPr>
        <p:txBody>
          <a:bodyPr/>
          <a:lstStyle/>
          <a:p>
            <a:r>
              <a:rPr lang="en-US"/>
              <a:t>Subject Bubble Chart: https://www.scimagojr.com/mapgen.php?maptype=bc </a:t>
            </a:r>
            <a:endParaRPr lang="de-DE" dirty="0"/>
          </a:p>
        </p:txBody>
      </p:sp>
      <p:sp>
        <p:nvSpPr>
          <p:cNvPr id="10"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8" name="Text Placeholder 8"/>
          <p:cNvSpPr>
            <a:spLocks noGrp="1"/>
          </p:cNvSpPr>
          <p:nvPr>
            <p:ph type="body" sz="quarter" idx="13" hasCustomPrompt="1"/>
          </p:nvPr>
        </p:nvSpPr>
        <p:spPr>
          <a:xfrm>
            <a:off x="768351" y="1419805"/>
            <a:ext cx="5062528" cy="4353063"/>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6361123" y="1419805"/>
            <a:ext cx="5062528" cy="4353063"/>
          </a:xfrm>
          <a:prstGeom prst="rect">
            <a:avLst/>
          </a:prstGeom>
        </p:spPr>
        <p:txBody>
          <a:bodyPr/>
          <a:lstStyle>
            <a:lvl1pPr marL="380990" indent="-380990">
              <a:lnSpc>
                <a:spcPct val="100000"/>
              </a:lnSpc>
              <a:buFont typeface="Arial" panose="020B0604020202020204" pitchFamily="34" charset="0"/>
              <a:buChar char="•"/>
              <a:defRPr sz="2133" b="0"/>
            </a:lvl1pPr>
            <a:lvl2pPr marL="383108" indent="-383108">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Tree>
    <p:extLst>
      <p:ext uri="{BB962C8B-B14F-4D97-AF65-F5344CB8AC3E}">
        <p14:creationId xmlns:p14="http://schemas.microsoft.com/office/powerpoint/2010/main" val="80138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6096000" y="0"/>
            <a:ext cx="6096000" cy="68580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768352" y="5924553"/>
            <a:ext cx="5327649"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a:xfrm>
            <a:off x="1392000" y="6296344"/>
            <a:ext cx="4114800" cy="217085"/>
          </a:xfrm>
          <a:prstGeom prst="rect">
            <a:avLst/>
          </a:prstGeom>
        </p:spPr>
        <p:txBody>
          <a:bodyPr/>
          <a:lstStyle/>
          <a:p>
            <a:fld id="{4926F862-0709-48BD-8D81-E171EE15CAA3}" type="datetime1">
              <a:rPr lang="de-DE" smtClean="0"/>
              <a:t>06.11.2020</a:t>
            </a:fld>
            <a:endParaRPr lang="de-DE"/>
          </a:p>
        </p:txBody>
      </p:sp>
      <p:sp>
        <p:nvSpPr>
          <p:cNvPr id="5" name="Footer Placeholder 4"/>
          <p:cNvSpPr>
            <a:spLocks noGrp="1"/>
          </p:cNvSpPr>
          <p:nvPr>
            <p:ph type="ftr" sz="quarter" idx="16"/>
          </p:nvPr>
        </p:nvSpPr>
        <p:spPr>
          <a:xfrm>
            <a:off x="1392000" y="6041602"/>
            <a:ext cx="4114800" cy="216325"/>
          </a:xfrm>
          <a:prstGeom prst="rect">
            <a:avLst/>
          </a:prstGeom>
        </p:spPr>
        <p:txBody>
          <a:bodyPr/>
          <a:lstStyle/>
          <a:p>
            <a:r>
              <a:rPr lang="en-US"/>
              <a:t>Subject Bubble Chart: https://www.scimagojr.com/mapgen.php?maptype=bc </a:t>
            </a:r>
            <a:endParaRPr lang="de-DE" dirty="0"/>
          </a:p>
        </p:txBody>
      </p:sp>
      <p:sp>
        <p:nvSpPr>
          <p:cNvPr id="8" name="Title 1"/>
          <p:cNvSpPr>
            <a:spLocks noGrp="1"/>
          </p:cNvSpPr>
          <p:nvPr>
            <p:ph type="title" hasCustomPrompt="1"/>
          </p:nvPr>
        </p:nvSpPr>
        <p:spPr>
          <a:xfrm>
            <a:off x="768352" y="493834"/>
            <a:ext cx="5062529"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11" name="Text Placeholder 8"/>
          <p:cNvSpPr>
            <a:spLocks noGrp="1"/>
          </p:cNvSpPr>
          <p:nvPr>
            <p:ph type="body" sz="quarter" idx="24" hasCustomPrompt="1"/>
          </p:nvPr>
        </p:nvSpPr>
        <p:spPr>
          <a:xfrm>
            <a:off x="768352" y="1419805"/>
            <a:ext cx="5062529" cy="4353063"/>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Tree>
    <p:extLst>
      <p:ext uri="{BB962C8B-B14F-4D97-AF65-F5344CB8AC3E}">
        <p14:creationId xmlns:p14="http://schemas.microsoft.com/office/powerpoint/2010/main" val="301582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392000" y="6296344"/>
            <a:ext cx="4114800" cy="217085"/>
          </a:xfrm>
          <a:prstGeom prst="rect">
            <a:avLst/>
          </a:prstGeom>
        </p:spPr>
        <p:txBody>
          <a:bodyPr/>
          <a:lstStyle/>
          <a:p>
            <a:fld id="{5CEA0C25-A618-49C8-84C9-31FE98606449}" type="datetime1">
              <a:rPr lang="de-DE" smtClean="0"/>
              <a:t>06.11.2020</a:t>
            </a:fld>
            <a:endParaRPr lang="de-DE"/>
          </a:p>
        </p:txBody>
      </p:sp>
      <p:sp>
        <p:nvSpPr>
          <p:cNvPr id="10" name="Footer Placeholder 4"/>
          <p:cNvSpPr>
            <a:spLocks noGrp="1"/>
          </p:cNvSpPr>
          <p:nvPr>
            <p:ph type="ftr" sz="quarter" idx="16"/>
          </p:nvPr>
        </p:nvSpPr>
        <p:spPr>
          <a:xfrm>
            <a:off x="1392000" y="6041602"/>
            <a:ext cx="4114800" cy="216325"/>
          </a:xfrm>
          <a:prstGeom prst="rect">
            <a:avLst/>
          </a:prstGeom>
        </p:spPr>
        <p:txBody>
          <a:bodyPr/>
          <a:lstStyle/>
          <a:p>
            <a:r>
              <a:rPr lang="en-US"/>
              <a:t>Subject Bubble Chart: https://www.scimagojr.com/mapgen.php?maptype=bc </a:t>
            </a:r>
            <a:endParaRPr lang="de-DE" dirty="0"/>
          </a:p>
        </p:txBody>
      </p:sp>
      <p:cxnSp>
        <p:nvCxnSpPr>
          <p:cNvPr id="11" name="Straight Connector 10"/>
          <p:cNvCxnSpPr/>
          <p:nvPr userDrawn="1"/>
        </p:nvCxnSpPr>
        <p:spPr>
          <a:xfrm flipV="1">
            <a:off x="768352" y="5924553"/>
            <a:ext cx="5327649"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6096000" cy="68580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6325652" y="493834"/>
            <a:ext cx="5062529"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18" name="Text Placeholder 8"/>
          <p:cNvSpPr>
            <a:spLocks noGrp="1"/>
          </p:cNvSpPr>
          <p:nvPr>
            <p:ph type="body" sz="quarter" idx="25" hasCustomPrompt="1"/>
          </p:nvPr>
        </p:nvSpPr>
        <p:spPr>
          <a:xfrm>
            <a:off x="6325652" y="1419805"/>
            <a:ext cx="5062529" cy="4353063"/>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Tree>
    <p:extLst>
      <p:ext uri="{BB962C8B-B14F-4D97-AF65-F5344CB8AC3E}">
        <p14:creationId xmlns:p14="http://schemas.microsoft.com/office/powerpoint/2010/main" val="1824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3" y="705204"/>
            <a:ext cx="10984425"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0" hasCustomPrompt="1"/>
          </p:nvPr>
        </p:nvSpPr>
        <p:spPr>
          <a:xfrm>
            <a:off x="609600" y="1241717"/>
            <a:ext cx="10984424" cy="350591"/>
          </a:xfrm>
        </p:spPr>
        <p:txBody>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609597" y="5794657"/>
            <a:ext cx="10984427" cy="370435"/>
          </a:xfrm>
        </p:spPr>
        <p:txBody>
          <a:bodyPr>
            <a:normAutofit/>
          </a:bodyPr>
          <a:lstStyle>
            <a:lvl1pPr marL="0" indent="0">
              <a:buNone/>
              <a:defRPr sz="1300">
                <a:solidFill>
                  <a:srgbClr val="53565A"/>
                </a:solidFill>
              </a:defRPr>
            </a:lvl1pPr>
            <a:lvl2pPr marL="457189"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609597" y="6165091"/>
            <a:ext cx="10984424" cy="357432"/>
          </a:xfrm>
        </p:spPr>
        <p:txBody>
          <a:bodyPr>
            <a:normAutofit/>
          </a:bodyPr>
          <a:lstStyle>
            <a:lvl1pPr marL="0" indent="0">
              <a:buNone/>
              <a:defRPr sz="1300">
                <a:solidFill>
                  <a:srgbClr val="53565A"/>
                </a:solidFill>
              </a:defRPr>
            </a:lvl1pPr>
          </a:lstStyle>
          <a:p>
            <a:pPr lvl="0"/>
            <a:r>
              <a:rPr lang="en-US" dirty="0"/>
              <a:t>Click to edit text</a:t>
            </a:r>
          </a:p>
        </p:txBody>
      </p:sp>
      <p:sp>
        <p:nvSpPr>
          <p:cNvPr id="10" name="Content Placeholder 1"/>
          <p:cNvSpPr>
            <a:spLocks noGrp="1"/>
          </p:cNvSpPr>
          <p:nvPr>
            <p:ph idx="17"/>
          </p:nvPr>
        </p:nvSpPr>
        <p:spPr>
          <a:xfrm>
            <a:off x="524048" y="1943072"/>
            <a:ext cx="10984425"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8980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392000" y="6296344"/>
            <a:ext cx="4114800" cy="217085"/>
          </a:xfrm>
          <a:prstGeom prst="rect">
            <a:avLst/>
          </a:prstGeom>
        </p:spPr>
        <p:txBody>
          <a:bodyPr/>
          <a:lstStyle/>
          <a:p>
            <a:fld id="{B29DA57F-F63A-4EC2-A69E-9216A88D7F15}" type="datetime1">
              <a:rPr lang="de-DE" smtClean="0"/>
              <a:t>06.11.2020</a:t>
            </a:fld>
            <a:endParaRPr lang="de-DE"/>
          </a:p>
        </p:txBody>
      </p:sp>
      <p:sp>
        <p:nvSpPr>
          <p:cNvPr id="10" name="Footer Placeholder 4"/>
          <p:cNvSpPr>
            <a:spLocks noGrp="1"/>
          </p:cNvSpPr>
          <p:nvPr>
            <p:ph type="ftr" sz="quarter" idx="16"/>
          </p:nvPr>
        </p:nvSpPr>
        <p:spPr>
          <a:xfrm>
            <a:off x="1392000" y="6041602"/>
            <a:ext cx="4114800" cy="216325"/>
          </a:xfrm>
          <a:prstGeom prst="rect">
            <a:avLst/>
          </a:prstGeom>
        </p:spPr>
        <p:txBody>
          <a:bodyPr/>
          <a:lstStyle/>
          <a:p>
            <a:r>
              <a:rPr lang="en-US"/>
              <a:t>Subject Bubble Chart: https://www.scimagojr.com/mapgen.php?maptype=bc </a:t>
            </a:r>
            <a:endParaRPr lang="de-DE" dirty="0"/>
          </a:p>
        </p:txBody>
      </p:sp>
      <p:cxnSp>
        <p:nvCxnSpPr>
          <p:cNvPr id="11" name="Straight Connector 10"/>
          <p:cNvCxnSpPr/>
          <p:nvPr userDrawn="1"/>
        </p:nvCxnSpPr>
        <p:spPr>
          <a:xfrm flipV="1">
            <a:off x="768352" y="5924553"/>
            <a:ext cx="5327649"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4515555" y="1419805"/>
            <a:ext cx="6908095" cy="4353063"/>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8" name="Text Placeholder 8"/>
          <p:cNvSpPr>
            <a:spLocks noGrp="1"/>
          </p:cNvSpPr>
          <p:nvPr>
            <p:ph type="body" sz="quarter" idx="24" hasCustomPrompt="1"/>
          </p:nvPr>
        </p:nvSpPr>
        <p:spPr>
          <a:xfrm>
            <a:off x="768352" y="1419805"/>
            <a:ext cx="3521427" cy="4353063"/>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Tree>
    <p:extLst>
      <p:ext uri="{BB962C8B-B14F-4D97-AF65-F5344CB8AC3E}">
        <p14:creationId xmlns:p14="http://schemas.microsoft.com/office/powerpoint/2010/main" val="252087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392000" y="6296344"/>
            <a:ext cx="4114800" cy="217085"/>
          </a:xfrm>
          <a:prstGeom prst="rect">
            <a:avLst/>
          </a:prstGeom>
        </p:spPr>
        <p:txBody>
          <a:bodyPr/>
          <a:lstStyle/>
          <a:p>
            <a:fld id="{D24FBBA7-AE2A-46FC-ADEA-6AC3FD075CC1}" type="datetime1">
              <a:rPr lang="de-DE" smtClean="0"/>
              <a:t>06.11.2020</a:t>
            </a:fld>
            <a:endParaRPr lang="de-DE"/>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6045" y="3101091"/>
            <a:ext cx="3905956" cy="3756909"/>
          </a:xfrm>
          <a:prstGeom prst="rect">
            <a:avLst/>
          </a:prstGeom>
        </p:spPr>
      </p:pic>
      <p:sp>
        <p:nvSpPr>
          <p:cNvPr id="6" name="Footer Placeholder 5"/>
          <p:cNvSpPr>
            <a:spLocks noGrp="1"/>
          </p:cNvSpPr>
          <p:nvPr>
            <p:ph type="ftr" sz="quarter" idx="11"/>
          </p:nvPr>
        </p:nvSpPr>
        <p:spPr>
          <a:xfrm>
            <a:off x="1392000" y="6041602"/>
            <a:ext cx="4114800" cy="216325"/>
          </a:xfrm>
          <a:prstGeom prst="rect">
            <a:avLst/>
          </a:prstGeom>
        </p:spPr>
        <p:txBody>
          <a:bodyPr/>
          <a:lstStyle/>
          <a:p>
            <a:r>
              <a:rPr lang="en-US"/>
              <a:t>Subject Bubble Chart: https://www.scimagojr.com/mapgen.php?maptype=bc </a:t>
            </a:r>
            <a:endParaRPr lang="de-DE"/>
          </a:p>
        </p:txBody>
      </p:sp>
      <p:sp>
        <p:nvSpPr>
          <p:cNvPr id="7" name="Title 1"/>
          <p:cNvSpPr>
            <a:spLocks noGrp="1"/>
          </p:cNvSpPr>
          <p:nvPr>
            <p:ph type="title" hasCustomPrompt="1"/>
          </p:nvPr>
        </p:nvSpPr>
        <p:spPr>
          <a:xfrm>
            <a:off x="768351" y="584571"/>
            <a:ext cx="8331199" cy="3773451"/>
          </a:xfrm>
          <a:prstGeom prst="rect">
            <a:avLst/>
          </a:prstGeom>
        </p:spPr>
        <p:txBody>
          <a:bodyPr lIns="0" tIns="0" rIns="0">
            <a:normAutofit/>
          </a:bodyPr>
          <a:lstStyle>
            <a:lvl1pPr marL="237061" indent="-237061">
              <a:lnSpc>
                <a:spcPct val="100000"/>
              </a:lnSpc>
              <a:defRPr sz="48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47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768351" y="589650"/>
            <a:ext cx="7988788" cy="4240257"/>
          </a:xfrm>
          <a:prstGeom prst="rect">
            <a:avLst/>
          </a:prstGeom>
        </p:spPr>
        <p:txBody>
          <a:bodyPr lIns="0" rIns="0">
            <a:normAutofit/>
          </a:bodyPr>
          <a:lstStyle>
            <a:lvl1pPr marL="237061" indent="-237061">
              <a:lnSpc>
                <a:spcPct val="100000"/>
              </a:lnSpc>
              <a:defRPr sz="4800">
                <a:solidFill>
                  <a:schemeClr val="bg1"/>
                </a:solidFill>
              </a:defRPr>
            </a:lvl1pPr>
          </a:lstStyle>
          <a:p>
            <a:r>
              <a:rPr lang="en-US" dirty="0"/>
              <a:t>“Quote”</a:t>
            </a:r>
            <a:endParaRPr lang="de-DE" dirty="0"/>
          </a:p>
        </p:txBody>
      </p:sp>
    </p:spTree>
    <p:extLst>
      <p:ext uri="{BB962C8B-B14F-4D97-AF65-F5344CB8AC3E}">
        <p14:creationId xmlns:p14="http://schemas.microsoft.com/office/powerpoint/2010/main" val="364070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768351" y="589650"/>
            <a:ext cx="7988788" cy="4240257"/>
          </a:xfrm>
          <a:prstGeom prst="rect">
            <a:avLst/>
          </a:prstGeom>
        </p:spPr>
        <p:txBody>
          <a:bodyPr lIns="0" rIns="0">
            <a:normAutofit/>
          </a:bodyPr>
          <a:lstStyle>
            <a:lvl1pPr marL="237061" indent="-237061">
              <a:lnSpc>
                <a:spcPct val="100000"/>
              </a:lnSpc>
              <a:defRPr sz="4800">
                <a:solidFill>
                  <a:srgbClr val="53565A"/>
                </a:solidFill>
              </a:defRPr>
            </a:lvl1pPr>
          </a:lstStyle>
          <a:p>
            <a:r>
              <a:rPr lang="en-US" dirty="0"/>
              <a:t>“Quote”</a:t>
            </a:r>
            <a:endParaRPr lang="de-DE" dirty="0"/>
          </a:p>
        </p:txBody>
      </p:sp>
    </p:spTree>
    <p:extLst>
      <p:ext uri="{BB962C8B-B14F-4D97-AF65-F5344CB8AC3E}">
        <p14:creationId xmlns:p14="http://schemas.microsoft.com/office/powerpoint/2010/main" val="250157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6361123" y="1419805"/>
            <a:ext cx="5062528" cy="4353063"/>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a:xfrm>
            <a:off x="1392000" y="6296344"/>
            <a:ext cx="4114800" cy="217085"/>
          </a:xfrm>
          <a:prstGeom prst="rect">
            <a:avLst/>
          </a:prstGeom>
        </p:spPr>
        <p:txBody>
          <a:bodyPr/>
          <a:lstStyle/>
          <a:p>
            <a:fld id="{465A8DE3-9461-41FA-ADB1-DDE0CC165E29}" type="datetime1">
              <a:rPr lang="de-DE" smtClean="0"/>
              <a:t>06.11.2020</a:t>
            </a:fld>
            <a:endParaRPr lang="de-DE"/>
          </a:p>
        </p:txBody>
      </p:sp>
      <p:sp>
        <p:nvSpPr>
          <p:cNvPr id="5" name="Footer Placeholder 4"/>
          <p:cNvSpPr>
            <a:spLocks noGrp="1"/>
          </p:cNvSpPr>
          <p:nvPr>
            <p:ph type="ftr" sz="quarter" idx="16"/>
          </p:nvPr>
        </p:nvSpPr>
        <p:spPr>
          <a:xfrm>
            <a:off x="1392000" y="6041602"/>
            <a:ext cx="4114800" cy="216325"/>
          </a:xfrm>
          <a:prstGeom prst="rect">
            <a:avLst/>
          </a:prstGeom>
        </p:spPr>
        <p:txBody>
          <a:bodyPr/>
          <a:lstStyle/>
          <a:p>
            <a:r>
              <a:rPr lang="en-US"/>
              <a:t>Subject Bubble Chart: https://www.scimagojr.com/mapgen.php?maptype=bc </a:t>
            </a:r>
            <a:endParaRPr lang="de-DE"/>
          </a:p>
        </p:txBody>
      </p:sp>
      <p:sp>
        <p:nvSpPr>
          <p:cNvPr id="8"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9" name="Text Placeholder 8"/>
          <p:cNvSpPr>
            <a:spLocks noGrp="1"/>
          </p:cNvSpPr>
          <p:nvPr>
            <p:ph type="body" sz="quarter" idx="13" hasCustomPrompt="1"/>
          </p:nvPr>
        </p:nvSpPr>
        <p:spPr>
          <a:xfrm>
            <a:off x="768351" y="1419805"/>
            <a:ext cx="5062528" cy="4353063"/>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216406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6361124" y="1419805"/>
            <a:ext cx="5062529" cy="4349375"/>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a:xfrm>
            <a:off x="1392000" y="6296344"/>
            <a:ext cx="4114800" cy="217085"/>
          </a:xfrm>
          <a:prstGeom prst="rect">
            <a:avLst/>
          </a:prstGeom>
        </p:spPr>
        <p:txBody>
          <a:bodyPr/>
          <a:lstStyle/>
          <a:p>
            <a:fld id="{C4F0FB4D-6EEF-470F-BF7C-110365097E64}" type="datetime1">
              <a:rPr lang="de-DE" smtClean="0"/>
              <a:t>06.11.2020</a:t>
            </a:fld>
            <a:endParaRPr lang="de-DE"/>
          </a:p>
        </p:txBody>
      </p:sp>
      <p:sp>
        <p:nvSpPr>
          <p:cNvPr id="5" name="Footer Placeholder 4"/>
          <p:cNvSpPr>
            <a:spLocks noGrp="1"/>
          </p:cNvSpPr>
          <p:nvPr>
            <p:ph type="ftr" sz="quarter" idx="17"/>
          </p:nvPr>
        </p:nvSpPr>
        <p:spPr>
          <a:xfrm>
            <a:off x="1392000" y="6041602"/>
            <a:ext cx="4114800" cy="216325"/>
          </a:xfrm>
          <a:prstGeom prst="rect">
            <a:avLst/>
          </a:prstGeom>
        </p:spPr>
        <p:txBody>
          <a:bodyPr/>
          <a:lstStyle/>
          <a:p>
            <a:r>
              <a:rPr lang="en-US"/>
              <a:t>Subject Bubble Chart: https://www.scimagojr.com/mapgen.php?maptype=bc </a:t>
            </a:r>
            <a:endParaRPr lang="de-DE"/>
          </a:p>
        </p:txBody>
      </p:sp>
      <p:sp>
        <p:nvSpPr>
          <p:cNvPr id="9"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8" name="Text Placeholder 8"/>
          <p:cNvSpPr>
            <a:spLocks noGrp="1"/>
          </p:cNvSpPr>
          <p:nvPr>
            <p:ph type="body" sz="quarter" idx="13" hasCustomPrompt="1"/>
          </p:nvPr>
        </p:nvSpPr>
        <p:spPr>
          <a:xfrm>
            <a:off x="768351" y="1419805"/>
            <a:ext cx="5062528" cy="4353063"/>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257089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172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768350" y="1419804"/>
            <a:ext cx="10653857" cy="4359368"/>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a:xfrm>
            <a:off x="1392000" y="6296344"/>
            <a:ext cx="4114800" cy="217085"/>
          </a:xfrm>
          <a:prstGeom prst="rect">
            <a:avLst/>
          </a:prstGeom>
        </p:spPr>
        <p:txBody>
          <a:bodyPr/>
          <a:lstStyle/>
          <a:p>
            <a:fld id="{F0EB196C-1477-406D-ADE0-1BBA0FF8C9BE}" type="datetime1">
              <a:rPr lang="de-DE" smtClean="0"/>
              <a:t>06.11.2020</a:t>
            </a:fld>
            <a:endParaRPr lang="de-DE"/>
          </a:p>
        </p:txBody>
      </p:sp>
      <p:sp>
        <p:nvSpPr>
          <p:cNvPr id="4" name="Footer Placeholder 3"/>
          <p:cNvSpPr>
            <a:spLocks noGrp="1"/>
          </p:cNvSpPr>
          <p:nvPr>
            <p:ph type="ftr" sz="quarter" idx="17"/>
          </p:nvPr>
        </p:nvSpPr>
        <p:spPr>
          <a:xfrm>
            <a:off x="1392000" y="6041602"/>
            <a:ext cx="4114800" cy="216325"/>
          </a:xfrm>
          <a:prstGeom prst="rect">
            <a:avLst/>
          </a:prstGeom>
        </p:spPr>
        <p:txBody>
          <a:bodyPr/>
          <a:lstStyle/>
          <a:p>
            <a:r>
              <a:rPr lang="en-US"/>
              <a:t>Subject Bubble Chart: https://www.scimagojr.com/mapgen.php?maptype=bc </a:t>
            </a:r>
            <a:endParaRPr lang="de-DE"/>
          </a:p>
        </p:txBody>
      </p: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Tree>
    <p:extLst>
      <p:ext uri="{BB962C8B-B14F-4D97-AF65-F5344CB8AC3E}">
        <p14:creationId xmlns:p14="http://schemas.microsoft.com/office/powerpoint/2010/main" val="242799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a:xfrm>
            <a:off x="1392000" y="6296344"/>
            <a:ext cx="4114800" cy="217085"/>
          </a:xfrm>
          <a:prstGeom prst="rect">
            <a:avLst/>
          </a:prstGeom>
        </p:spPr>
        <p:txBody>
          <a:bodyPr/>
          <a:lstStyle/>
          <a:p>
            <a:fld id="{56BB3DB5-0044-4534-B024-9CDE76B5329C}" type="datetime1">
              <a:rPr lang="de-DE" smtClean="0"/>
              <a:t>06.11.2020</a:t>
            </a:fld>
            <a:endParaRPr lang="de-DE"/>
          </a:p>
        </p:txBody>
      </p:sp>
      <p:sp>
        <p:nvSpPr>
          <p:cNvPr id="4" name="Footer Placeholder 3"/>
          <p:cNvSpPr>
            <a:spLocks noGrp="1"/>
          </p:cNvSpPr>
          <p:nvPr>
            <p:ph type="ftr" sz="quarter" idx="17"/>
          </p:nvPr>
        </p:nvSpPr>
        <p:spPr>
          <a:xfrm>
            <a:off x="1392000" y="6041602"/>
            <a:ext cx="4114800" cy="216325"/>
          </a:xfrm>
          <a:prstGeom prst="rect">
            <a:avLst/>
          </a:prstGeom>
        </p:spPr>
        <p:txBody>
          <a:bodyPr/>
          <a:lstStyle/>
          <a:p>
            <a:r>
              <a:rPr lang="en-US"/>
              <a:t>Subject Bubble Chart: https://www.scimagojr.com/mapgen.php?maptype=bc </a:t>
            </a:r>
            <a:endParaRPr lang="de-DE"/>
          </a:p>
        </p:txBody>
      </p: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13" name="Chart Placeholder 5"/>
          <p:cNvSpPr>
            <a:spLocks noGrp="1"/>
          </p:cNvSpPr>
          <p:nvPr>
            <p:ph type="chart" sz="quarter" idx="19"/>
          </p:nvPr>
        </p:nvSpPr>
        <p:spPr>
          <a:xfrm>
            <a:off x="6361122" y="1419804"/>
            <a:ext cx="5062529" cy="4359368"/>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768350" y="1419804"/>
            <a:ext cx="5062529" cy="4359368"/>
          </a:xfrm>
          <a:prstGeom prst="rect">
            <a:avLst/>
          </a:prstGeom>
        </p:spPr>
        <p:txBody>
          <a:bodyPr/>
          <a:lstStyle>
            <a:lvl1pPr marL="0" indent="0">
              <a:lnSpc>
                <a:spcPct val="100000"/>
              </a:lnSpc>
              <a:buNone/>
              <a:defRPr/>
            </a:lvl1pPr>
          </a:lstStyle>
          <a:p>
            <a:r>
              <a:rPr lang="en-US" noProof="0" dirty="0"/>
              <a:t>Click icon to add chart</a:t>
            </a:r>
          </a:p>
        </p:txBody>
      </p:sp>
    </p:spTree>
    <p:extLst>
      <p:ext uri="{BB962C8B-B14F-4D97-AF65-F5344CB8AC3E}">
        <p14:creationId xmlns:p14="http://schemas.microsoft.com/office/powerpoint/2010/main" val="332967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768351" y="1425580"/>
            <a:ext cx="3306940" cy="4359368"/>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a:xfrm>
            <a:off x="1392000" y="6296344"/>
            <a:ext cx="4114800" cy="217085"/>
          </a:xfrm>
          <a:prstGeom prst="rect">
            <a:avLst/>
          </a:prstGeom>
        </p:spPr>
        <p:txBody>
          <a:bodyPr/>
          <a:lstStyle/>
          <a:p>
            <a:fld id="{9C3C1A0C-2A70-4732-80F4-39B178B47DC7}" type="datetime1">
              <a:rPr lang="de-DE" smtClean="0"/>
              <a:t>06.11.2020</a:t>
            </a:fld>
            <a:endParaRPr lang="de-DE"/>
          </a:p>
        </p:txBody>
      </p:sp>
      <p:sp>
        <p:nvSpPr>
          <p:cNvPr id="4" name="Footer Placeholder 3"/>
          <p:cNvSpPr>
            <a:spLocks noGrp="1"/>
          </p:cNvSpPr>
          <p:nvPr>
            <p:ph type="ftr" sz="quarter" idx="17"/>
          </p:nvPr>
        </p:nvSpPr>
        <p:spPr>
          <a:xfrm>
            <a:off x="1392000" y="6041602"/>
            <a:ext cx="4114800" cy="216325"/>
          </a:xfrm>
          <a:prstGeom prst="rect">
            <a:avLst/>
          </a:prstGeom>
        </p:spPr>
        <p:txBody>
          <a:bodyPr/>
          <a:lstStyle/>
          <a:p>
            <a:r>
              <a:rPr lang="en-US"/>
              <a:t>Subject Bubble Chart: https://www.scimagojr.com/mapgen.php?maptype=bc </a:t>
            </a:r>
            <a:endParaRPr lang="de-DE"/>
          </a:p>
        </p:txBody>
      </p: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8" name="Chart Placeholder 5"/>
          <p:cNvSpPr>
            <a:spLocks noGrp="1"/>
          </p:cNvSpPr>
          <p:nvPr>
            <p:ph type="chart" sz="quarter" idx="18"/>
          </p:nvPr>
        </p:nvSpPr>
        <p:spPr>
          <a:xfrm>
            <a:off x="4442533" y="1425580"/>
            <a:ext cx="3306940" cy="4359368"/>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8116711" y="1425580"/>
            <a:ext cx="3306940" cy="4359368"/>
          </a:xfrm>
          <a:prstGeom prst="rect">
            <a:avLst/>
          </a:prstGeom>
        </p:spPr>
        <p:txBody>
          <a:bodyPr/>
          <a:lstStyle>
            <a:lvl1pPr marL="0" indent="0">
              <a:lnSpc>
                <a:spcPct val="100000"/>
              </a:lnSpc>
              <a:buNone/>
              <a:defRPr/>
            </a:lvl1pPr>
          </a:lstStyle>
          <a:p>
            <a:r>
              <a:rPr lang="en-US" noProof="0" dirty="0"/>
              <a:t>Click icon to add chart</a:t>
            </a:r>
          </a:p>
        </p:txBody>
      </p:sp>
    </p:spTree>
    <p:extLst>
      <p:ext uri="{BB962C8B-B14F-4D97-AF65-F5344CB8AC3E}">
        <p14:creationId xmlns:p14="http://schemas.microsoft.com/office/powerpoint/2010/main" val="163281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a:xfrm>
            <a:off x="1392000" y="6296344"/>
            <a:ext cx="4114800" cy="217085"/>
          </a:xfrm>
          <a:prstGeom prst="rect">
            <a:avLst/>
          </a:prstGeom>
        </p:spPr>
        <p:txBody>
          <a:bodyPr/>
          <a:lstStyle/>
          <a:p>
            <a:fld id="{A11B6841-7230-4F59-8F53-0F328033C904}" type="datetime1">
              <a:rPr lang="de-DE" smtClean="0"/>
              <a:t>06.11.2020</a:t>
            </a:fld>
            <a:endParaRPr lang="de-DE"/>
          </a:p>
        </p:txBody>
      </p:sp>
      <p:sp>
        <p:nvSpPr>
          <p:cNvPr id="6" name="Footer Placeholder 5"/>
          <p:cNvSpPr>
            <a:spLocks noGrp="1"/>
          </p:cNvSpPr>
          <p:nvPr>
            <p:ph type="ftr" sz="quarter" idx="18"/>
          </p:nvPr>
        </p:nvSpPr>
        <p:spPr>
          <a:xfrm>
            <a:off x="1392000" y="6041602"/>
            <a:ext cx="4114800" cy="216325"/>
          </a:xfrm>
          <a:prstGeom prst="rect">
            <a:avLst/>
          </a:prstGeom>
        </p:spPr>
        <p:txBody>
          <a:bodyPr/>
          <a:lstStyle/>
          <a:p>
            <a:r>
              <a:rPr lang="en-US"/>
              <a:t>Subject Bubble Chart: https://www.scimagojr.com/mapgen.php?maptype=bc </a:t>
            </a:r>
            <a:endParaRPr lang="de-DE"/>
          </a:p>
        </p:txBody>
      </p:sp>
      <p:sp>
        <p:nvSpPr>
          <p:cNvPr id="10" name="Table Placeholder 6"/>
          <p:cNvSpPr>
            <a:spLocks noGrp="1"/>
          </p:cNvSpPr>
          <p:nvPr>
            <p:ph type="tbl" sz="quarter" idx="16"/>
          </p:nvPr>
        </p:nvSpPr>
        <p:spPr>
          <a:xfrm>
            <a:off x="768348" y="1419804"/>
            <a:ext cx="10653859" cy="4359368"/>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Tree>
    <p:extLst>
      <p:ext uri="{BB962C8B-B14F-4D97-AF65-F5344CB8AC3E}">
        <p14:creationId xmlns:p14="http://schemas.microsoft.com/office/powerpoint/2010/main" val="349407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sp>
        <p:nvSpPr>
          <p:cNvPr id="5" name="Title 1"/>
          <p:cNvSpPr>
            <a:spLocks noGrp="1"/>
          </p:cNvSpPr>
          <p:nvPr>
            <p:ph type="title"/>
          </p:nvPr>
        </p:nvSpPr>
        <p:spPr>
          <a:xfrm>
            <a:off x="609603" y="705204"/>
            <a:ext cx="10984425" cy="418645"/>
          </a:xfrm>
        </p:spPr>
        <p:txBody>
          <a:bodyPr/>
          <a:lstStyle/>
          <a:p>
            <a:r>
              <a:rPr lang="en-US"/>
              <a:t>Click to edit Master title style</a:t>
            </a:r>
            <a:endParaRPr lang="en-US" dirty="0"/>
          </a:p>
        </p:txBody>
      </p:sp>
      <p:sp>
        <p:nvSpPr>
          <p:cNvPr id="6" name="Content Placeholder 1"/>
          <p:cNvSpPr>
            <a:spLocks noGrp="1"/>
          </p:cNvSpPr>
          <p:nvPr>
            <p:ph idx="1"/>
          </p:nvPr>
        </p:nvSpPr>
        <p:spPr>
          <a:xfrm>
            <a:off x="524043" y="1500109"/>
            <a:ext cx="8365959"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Edit Master text styles</a:t>
            </a:r>
          </a:p>
          <a:p>
            <a:pPr lvl="1"/>
            <a:r>
              <a:rPr lang="en-US"/>
              <a:t>Second level</a:t>
            </a:r>
          </a:p>
          <a:p>
            <a:pPr lvl="2"/>
            <a:r>
              <a:rPr lang="en-US"/>
              <a:t>Third level</a:t>
            </a:r>
          </a:p>
          <a:p>
            <a:pPr lvl="3"/>
            <a:r>
              <a:rPr lang="en-US"/>
              <a:t>Fourth level</a:t>
            </a:r>
          </a:p>
        </p:txBody>
      </p:sp>
      <p:pic>
        <p:nvPicPr>
          <p:cNvPr id="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59642" y="1803400"/>
            <a:ext cx="2632361" cy="441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645671" y="5526640"/>
            <a:ext cx="6816945" cy="598488"/>
          </a:xfrm>
          <a:prstGeom prst="rect">
            <a:avLst/>
          </a:prstGeom>
        </p:spPr>
        <p:txBody>
          <a:bodyPr>
            <a:noAutofit/>
          </a:bodyPr>
          <a:lstStyle>
            <a:lvl1pPr marL="0" indent="0">
              <a:lnSpc>
                <a:spcPct val="100000"/>
              </a:lnSpc>
              <a:spcBef>
                <a:spcPts val="0"/>
              </a:spcBef>
              <a:buNone/>
              <a:defRPr sz="1867">
                <a:solidFill>
                  <a:schemeClr val="tx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Department</a:t>
            </a:r>
            <a:br>
              <a:rPr lang="en-US" dirty="0"/>
            </a:br>
            <a:r>
              <a:rPr lang="en-US" dirty="0"/>
              <a:t>Date</a:t>
            </a:r>
            <a:endParaRPr lang="de-DE" dirty="0"/>
          </a:p>
        </p:txBody>
      </p:sp>
      <p:sp>
        <p:nvSpPr>
          <p:cNvPr id="7" name="TextBox 6"/>
          <p:cNvSpPr txBox="1"/>
          <p:nvPr userDrawn="1"/>
        </p:nvSpPr>
        <p:spPr>
          <a:xfrm>
            <a:off x="625684" y="2686386"/>
            <a:ext cx="5207000" cy="1118319"/>
          </a:xfrm>
          <a:prstGeom prst="rect">
            <a:avLst/>
          </a:prstGeom>
          <a:noFill/>
        </p:spPr>
        <p:txBody>
          <a:bodyPr wrap="square" rtlCol="0">
            <a:spAutoFit/>
          </a:bodyPr>
          <a:lstStyle/>
          <a:p>
            <a:r>
              <a:rPr lang="en-US" sz="6667"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45571" y="1711571"/>
            <a:ext cx="5146429" cy="5146429"/>
          </a:xfrm>
          <a:prstGeom prst="rect">
            <a:avLst/>
          </a:prstGeom>
        </p:spPr>
      </p:pic>
      <p:sp>
        <p:nvSpPr>
          <p:cNvPr id="10" name="Text Placeholder 9"/>
          <p:cNvSpPr>
            <a:spLocks noGrp="1"/>
          </p:cNvSpPr>
          <p:nvPr>
            <p:ph type="body" sz="quarter" idx="13"/>
          </p:nvPr>
        </p:nvSpPr>
        <p:spPr>
          <a:xfrm>
            <a:off x="634455" y="671504"/>
            <a:ext cx="1049728" cy="1152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noAutofit/>
          </a:bodyPr>
          <a:lstStyle>
            <a:lvl1pPr>
              <a:defRPr sz="133"/>
            </a:lvl1pPr>
          </a:lstStyle>
          <a:p>
            <a:pPr lvl="0"/>
            <a:r>
              <a:rPr lang="en-US"/>
              <a:t>Edit Master text styles</a:t>
            </a:r>
          </a:p>
        </p:txBody>
      </p:sp>
    </p:spTree>
    <p:extLst>
      <p:ext uri="{BB962C8B-B14F-4D97-AF65-F5344CB8AC3E}">
        <p14:creationId xmlns:p14="http://schemas.microsoft.com/office/powerpoint/2010/main" val="25068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orient="horz" pos="373">
          <p15:clr>
            <a:srgbClr val="FBAE40"/>
          </p15:clr>
        </p15:guide>
        <p15:guide id="6" pos="5397">
          <p15:clr>
            <a:srgbClr val="FBAE40"/>
          </p15:clr>
        </p15:guide>
        <p15:guide id="7" orient="horz" pos="286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ext intro/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3759"/>
            <a:ext cx="10723328" cy="617012"/>
          </a:xfrm>
        </p:spPr>
        <p:txBody>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p:nvPr>
        </p:nvSpPr>
        <p:spPr>
          <a:xfrm>
            <a:off x="650356" y="1536002"/>
            <a:ext cx="10723328" cy="4353063"/>
          </a:xfrm>
        </p:spPr>
        <p:txBody>
          <a:bodyPr/>
          <a:lstStyle>
            <a:lvl1pPr marL="0" indent="0">
              <a:lnSpc>
                <a:spcPts val="3200"/>
              </a:lnSpc>
              <a:buNone/>
              <a:defRPr sz="2000" b="1"/>
            </a:lvl1pPr>
            <a:lvl2pPr marL="480460" indent="-480460">
              <a:lnSpc>
                <a:spcPts val="3200"/>
              </a:lnSpc>
              <a:buFont typeface="+mj-lt"/>
              <a:buAutoNum type="arabicPeriod"/>
              <a:defRPr sz="2000"/>
            </a:lvl2pPr>
            <a:lvl3pPr marL="715397" indent="-228589">
              <a:lnSpc>
                <a:spcPts val="3200"/>
              </a:lnSpc>
              <a:defRPr sz="2000"/>
            </a:lvl3pPr>
            <a:lvl4pPr marL="960919" indent="-228589">
              <a:lnSpc>
                <a:spcPts val="3200"/>
              </a:lnSpc>
              <a:tabLst/>
              <a:defRPr sz="2000"/>
            </a:lvl4pPr>
            <a:lvl5pPr marL="1195857" indent="-228589">
              <a:lnSpc>
                <a:spcPts val="3200"/>
              </a:lnSpc>
              <a:defRPr sz="20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Tree>
    <p:extLst>
      <p:ext uri="{BB962C8B-B14F-4D97-AF65-F5344CB8AC3E}">
        <p14:creationId xmlns:p14="http://schemas.microsoft.com/office/powerpoint/2010/main" val="122354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for light phot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solidFill>
            <a:srgbClr val="F2F2F2">
              <a:alpha val="7059"/>
            </a:srgbClr>
          </a:solidFill>
        </p:spPr>
        <p:txBody>
          <a:bodyPr>
            <a:normAutofit/>
          </a:bodyPr>
          <a:lstStyle>
            <a:lvl1pPr marL="0" indent="0" algn="r">
              <a:buNone/>
              <a:defRPr sz="2132" baseline="0"/>
            </a:lvl1pPr>
          </a:lstStyle>
          <a:p>
            <a:r>
              <a:rPr lang="de-DE" dirty="0"/>
              <a:t>Click on icon to select picture</a:t>
            </a:r>
          </a:p>
        </p:txBody>
      </p:sp>
      <p:sp>
        <p:nvSpPr>
          <p:cNvPr id="2" name="Title 1"/>
          <p:cNvSpPr>
            <a:spLocks noGrp="1"/>
          </p:cNvSpPr>
          <p:nvPr>
            <p:ph type="ctrTitle"/>
          </p:nvPr>
        </p:nvSpPr>
        <p:spPr>
          <a:xfrm>
            <a:off x="634458" y="2404205"/>
            <a:ext cx="6781777" cy="2680795"/>
          </a:xfrm>
        </p:spPr>
        <p:txBody>
          <a:bodyPr anchor="t" anchorCtr="0">
            <a:noAutofit/>
          </a:bodyPr>
          <a:lstStyle>
            <a:lvl1pPr algn="l">
              <a:lnSpc>
                <a:spcPts val="7464"/>
              </a:lnSpc>
              <a:defRPr sz="5064">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12" name="Text Placeholder 11"/>
          <p:cNvSpPr>
            <a:spLocks noGrp="1"/>
          </p:cNvSpPr>
          <p:nvPr>
            <p:ph type="body" sz="quarter" idx="14" hasCustomPrompt="1"/>
          </p:nvPr>
        </p:nvSpPr>
        <p:spPr>
          <a:xfrm>
            <a:off x="639181" y="5415151"/>
            <a:ext cx="6816945" cy="653335"/>
          </a:xfrm>
        </p:spPr>
        <p:txBody>
          <a:bodyPr>
            <a:noAutofit/>
          </a:bodyPr>
          <a:lstStyle>
            <a:lvl1pPr marL="0" indent="0">
              <a:lnSpc>
                <a:spcPts val="2932"/>
              </a:lnSpc>
              <a:spcBef>
                <a:spcPts val="0"/>
              </a:spcBef>
              <a:buNone/>
              <a:defRPr sz="1732"/>
            </a:lvl1pPr>
            <a:lvl2pPr marL="0" indent="0">
              <a:buNone/>
              <a:defRPr sz="1332"/>
            </a:lvl2pPr>
            <a:lvl3pPr marL="0" indent="0">
              <a:buNone/>
              <a:defRPr sz="1332"/>
            </a:lvl3pPr>
            <a:lvl4pPr marL="0" indent="0">
              <a:buNone/>
              <a:defRPr sz="1332"/>
            </a:lvl4pPr>
            <a:lvl5pPr marL="0" indent="0">
              <a:buNone/>
              <a:defRPr sz="1332"/>
            </a:lvl5pPr>
          </a:lstStyle>
          <a:p>
            <a:pPr lvl="0"/>
            <a:r>
              <a:rPr lang="en-US" dirty="0"/>
              <a:t>Month, year</a:t>
            </a:r>
            <a:br>
              <a:rPr lang="en-US" dirty="0"/>
            </a:br>
            <a:r>
              <a:rPr lang="en-US" dirty="0"/>
              <a:t>Name presenter</a:t>
            </a:r>
            <a:endParaRPr lang="de-DE" dirty="0"/>
          </a:p>
        </p:txBody>
      </p:sp>
      <p:sp>
        <p:nvSpPr>
          <p:cNvPr id="11" name="Text Placeholder 9"/>
          <p:cNvSpPr>
            <a:spLocks noGrp="1"/>
          </p:cNvSpPr>
          <p:nvPr>
            <p:ph type="body" sz="quarter" idx="13"/>
          </p:nvPr>
        </p:nvSpPr>
        <p:spPr>
          <a:xfrm>
            <a:off x="780911" y="798453"/>
            <a:ext cx="1049728" cy="1152000"/>
          </a:xfrm>
          <a:blipFill dpi="0" rotWithShape="1">
            <a:blip r:embed="rId2" cstate="screen">
              <a:extLst>
                <a:ext uri="{28A0092B-C50C-407E-A947-70E740481C1C}">
                  <a14:useLocalDpi xmlns:a14="http://schemas.microsoft.com/office/drawing/2010/main"/>
                </a:ext>
              </a:extLst>
            </a:blip>
            <a:srcRect/>
            <a:stretch>
              <a:fillRect/>
            </a:stretch>
          </a:blipFill>
        </p:spPr>
        <p:txBody>
          <a:bodyPr>
            <a:noAutofit/>
          </a:bodyPr>
          <a:lstStyle>
            <a:lvl1pPr>
              <a:defRPr sz="133"/>
            </a:lvl1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7" name="TextBox 6"/>
          <p:cNvSpPr txBox="1"/>
          <p:nvPr userDrawn="1"/>
        </p:nvSpPr>
        <p:spPr>
          <a:xfrm>
            <a:off x="-4741330" y="0"/>
            <a:ext cx="4550833" cy="3046988"/>
          </a:xfrm>
          <a:prstGeom prst="rect">
            <a:avLst/>
          </a:prstGeom>
          <a:solidFill>
            <a:srgbClr val="FFFF99"/>
          </a:solidFill>
        </p:spPr>
        <p:txBody>
          <a:bodyPr wrap="square" rtlCol="0">
            <a:spAutoFit/>
          </a:bodyPr>
          <a:lstStyle/>
          <a:p>
            <a:pPr defTabSz="1218723"/>
            <a:r>
              <a:rPr lang="en-US" sz="1600" dirty="0">
                <a:solidFill>
                  <a:srgbClr val="333333"/>
                </a:solidFill>
                <a:latin typeface="Arial"/>
                <a:cs typeface="Arial"/>
              </a:rPr>
              <a:t>IMPORTANT!!  </a:t>
            </a:r>
          </a:p>
          <a:p>
            <a:pPr defTabSz="1218723"/>
            <a:endParaRPr lang="en-US" sz="1600" dirty="0">
              <a:solidFill>
                <a:srgbClr val="333333"/>
              </a:solidFill>
              <a:latin typeface="Arial"/>
              <a:cs typeface="Arial"/>
            </a:endParaRPr>
          </a:p>
          <a:p>
            <a:pPr defTabSz="1218723"/>
            <a:r>
              <a:rPr lang="en-US" sz="1600" dirty="0">
                <a:solidFill>
                  <a:srgbClr val="333333"/>
                </a:solidFill>
                <a:latin typeface="Arial"/>
                <a:cs typeface="Arial"/>
              </a:rPr>
              <a:t>If you insert or change the picture, select it, click right and choose </a:t>
            </a:r>
            <a:r>
              <a:rPr lang="en-US" sz="1600" dirty="0">
                <a:solidFill>
                  <a:schemeClr val="accent2"/>
                </a:solidFill>
                <a:latin typeface="Arial"/>
                <a:cs typeface="Arial"/>
              </a:rPr>
              <a:t>Send to back</a:t>
            </a:r>
            <a:r>
              <a:rPr lang="en-US" sz="1600" dirty="0">
                <a:solidFill>
                  <a:srgbClr val="333333"/>
                </a:solidFill>
                <a:latin typeface="Arial"/>
                <a:cs typeface="Arial"/>
              </a:rPr>
              <a:t> from the right click menu to make the logo and text visible.</a:t>
            </a:r>
          </a:p>
          <a:p>
            <a:pPr defTabSz="1218723"/>
            <a:endParaRPr lang="en-US" sz="1600" dirty="0">
              <a:solidFill>
                <a:srgbClr val="333333"/>
              </a:solidFill>
              <a:latin typeface="Arial"/>
              <a:cs typeface="Arial"/>
            </a:endParaRPr>
          </a:p>
          <a:p>
            <a:pPr defTabSz="1218723"/>
            <a:endParaRPr lang="en-US" sz="1600" dirty="0">
              <a:solidFill>
                <a:srgbClr val="333333"/>
              </a:solidFill>
              <a:latin typeface="Arial"/>
              <a:cs typeface="Arial"/>
            </a:endParaRPr>
          </a:p>
          <a:p>
            <a:pPr defTabSz="1218723"/>
            <a:r>
              <a:rPr lang="en-US" sz="16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600" dirty="0">
              <a:solidFill>
                <a:srgbClr val="333333"/>
              </a:solidFill>
              <a:latin typeface="Arial"/>
              <a:cs typeface="Arial"/>
            </a:endParaRP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741330" y="3572937"/>
            <a:ext cx="4550833" cy="3076935"/>
          </a:xfrm>
          <a:prstGeom prst="rect">
            <a:avLst/>
          </a:prstGeom>
        </p:spPr>
      </p:pic>
    </p:spTree>
    <p:extLst>
      <p:ext uri="{BB962C8B-B14F-4D97-AF65-F5344CB8AC3E}">
        <p14:creationId xmlns:p14="http://schemas.microsoft.com/office/powerpoint/2010/main" val="39611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84">
          <p15:clr>
            <a:srgbClr val="FBAE40"/>
          </p15:clr>
        </p15:guide>
        <p15:guide id="2" pos="3598">
          <p15:clr>
            <a:srgbClr val="FBAE40"/>
          </p15:clr>
        </p15:guide>
        <p15:guide id="3" pos="3840">
          <p15:clr>
            <a:srgbClr val="FBAE40"/>
          </p15:clr>
        </p15:guide>
        <p15:guide id="4" pos="4081">
          <p15:clr>
            <a:srgbClr val="FBAE40"/>
          </p15:clr>
        </p15:guide>
        <p15:guide id="5" pos="7195">
          <p15:clr>
            <a:srgbClr val="FBAE40"/>
          </p15:clr>
        </p15:guide>
        <p15:guide id="6" orient="horz" pos="497">
          <p15:clr>
            <a:srgbClr val="FBAE40"/>
          </p15:clr>
        </p15:guide>
        <p15:guide id="7" orient="horz" pos="3824">
          <p15:clr>
            <a:srgbClr val="FBAE40"/>
          </p15:clr>
        </p15:guide>
        <p15:guide id="8" orient="horz">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for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solidFill>
            <a:srgbClr val="3E4043">
              <a:alpha val="14902"/>
            </a:srgbClr>
          </a:solidFill>
        </p:spPr>
        <p:txBody>
          <a:bodyPr>
            <a:normAutofit/>
          </a:bodyPr>
          <a:lstStyle>
            <a:lvl1pPr marL="0" indent="0" algn="r">
              <a:buNone/>
              <a:defRPr sz="2132" baseline="0"/>
            </a:lvl1pPr>
          </a:lstStyle>
          <a:p>
            <a:r>
              <a:rPr lang="de-DE" dirty="0"/>
              <a:t>Click on icon to select picture</a:t>
            </a:r>
          </a:p>
        </p:txBody>
      </p:sp>
      <p:sp>
        <p:nvSpPr>
          <p:cNvPr id="2" name="Title 1"/>
          <p:cNvSpPr>
            <a:spLocks noGrp="1"/>
          </p:cNvSpPr>
          <p:nvPr>
            <p:ph type="ctrTitle"/>
          </p:nvPr>
        </p:nvSpPr>
        <p:spPr>
          <a:xfrm>
            <a:off x="629283" y="2396572"/>
            <a:ext cx="6165252" cy="2680795"/>
          </a:xfrm>
        </p:spPr>
        <p:txBody>
          <a:bodyPr anchor="t" anchorCtr="0">
            <a:noAutofit/>
          </a:bodyPr>
          <a:lstStyle>
            <a:lvl1pPr algn="l">
              <a:lnSpc>
                <a:spcPts val="7464"/>
              </a:lnSpc>
              <a:defRPr sz="5064">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12" name="Text Placeholder 11"/>
          <p:cNvSpPr>
            <a:spLocks noGrp="1"/>
          </p:cNvSpPr>
          <p:nvPr>
            <p:ph type="body" sz="quarter" idx="14" hasCustomPrompt="1"/>
          </p:nvPr>
        </p:nvSpPr>
        <p:spPr>
          <a:xfrm>
            <a:off x="648497" y="5417223"/>
            <a:ext cx="6816945" cy="651263"/>
          </a:xfrm>
        </p:spPr>
        <p:txBody>
          <a:bodyPr>
            <a:noAutofit/>
          </a:bodyPr>
          <a:lstStyle>
            <a:lvl1pPr marL="0" indent="0">
              <a:lnSpc>
                <a:spcPts val="2932"/>
              </a:lnSpc>
              <a:spcBef>
                <a:spcPts val="0"/>
              </a:spcBef>
              <a:buNone/>
              <a:defRPr sz="1732">
                <a:solidFill>
                  <a:schemeClr val="bg1"/>
                </a:solidFill>
              </a:defRPr>
            </a:lvl1pPr>
            <a:lvl2pPr marL="0" indent="0">
              <a:buNone/>
              <a:defRPr sz="1332"/>
            </a:lvl2pPr>
            <a:lvl3pPr marL="0" indent="0">
              <a:buNone/>
              <a:defRPr sz="1332"/>
            </a:lvl3pPr>
            <a:lvl4pPr marL="0" indent="0">
              <a:buNone/>
              <a:defRPr sz="1332"/>
            </a:lvl4pPr>
            <a:lvl5pPr marL="0" indent="0">
              <a:buNone/>
              <a:defRPr sz="1332"/>
            </a:lvl5pPr>
          </a:lstStyle>
          <a:p>
            <a:pPr lvl="0"/>
            <a:r>
              <a:rPr lang="en-US" dirty="0"/>
              <a:t>Month, year</a:t>
            </a:r>
            <a:br>
              <a:rPr lang="en-US" dirty="0"/>
            </a:br>
            <a:r>
              <a:rPr lang="en-US" dirty="0"/>
              <a:t>Name presenter</a:t>
            </a:r>
            <a:endParaRPr lang="de-DE" dirty="0"/>
          </a:p>
        </p:txBody>
      </p:sp>
      <p:sp>
        <p:nvSpPr>
          <p:cNvPr id="6" name="TextBox 5"/>
          <p:cNvSpPr txBox="1"/>
          <p:nvPr userDrawn="1"/>
        </p:nvSpPr>
        <p:spPr>
          <a:xfrm>
            <a:off x="-2197100" y="2"/>
            <a:ext cx="2006600" cy="2554545"/>
          </a:xfrm>
          <a:prstGeom prst="rect">
            <a:avLst/>
          </a:prstGeom>
          <a:solidFill>
            <a:srgbClr val="FFFF99"/>
          </a:solidFill>
        </p:spPr>
        <p:txBody>
          <a:bodyPr wrap="square" rtlCol="0">
            <a:spAutoFit/>
          </a:bodyPr>
          <a:lstStyle/>
          <a:p>
            <a:pPr defTabSz="1218723"/>
            <a:r>
              <a:rPr lang="en-US" sz="1600" dirty="0">
                <a:solidFill>
                  <a:srgbClr val="333333"/>
                </a:solidFill>
                <a:latin typeface="Arial"/>
                <a:cs typeface="Arial"/>
              </a:rPr>
              <a:t>IMPORTANT!!  </a:t>
            </a:r>
          </a:p>
          <a:p>
            <a:pPr defTabSz="1218723"/>
            <a:endParaRPr lang="en-US" sz="1600" dirty="0">
              <a:solidFill>
                <a:srgbClr val="333333"/>
              </a:solidFill>
              <a:latin typeface="Arial"/>
              <a:cs typeface="Arial"/>
            </a:endParaRPr>
          </a:p>
          <a:p>
            <a:pPr defTabSz="1218723"/>
            <a:r>
              <a:rPr lang="en-US" sz="1600" dirty="0">
                <a:solidFill>
                  <a:srgbClr val="333333"/>
                </a:solidFill>
                <a:latin typeface="Arial"/>
                <a:cs typeface="Arial"/>
              </a:rPr>
              <a:t>If you insert or change the picture, select it, click right and choose </a:t>
            </a:r>
            <a:r>
              <a:rPr lang="en-US" sz="1600" dirty="0">
                <a:solidFill>
                  <a:schemeClr val="accent2"/>
                </a:solidFill>
                <a:latin typeface="Arial"/>
                <a:cs typeface="Arial"/>
              </a:rPr>
              <a:t>Send to back</a:t>
            </a:r>
            <a:r>
              <a:rPr lang="en-US" sz="1600" dirty="0">
                <a:solidFill>
                  <a:srgbClr val="333333"/>
                </a:solidFill>
                <a:latin typeface="Arial"/>
                <a:cs typeface="Arial"/>
              </a:rPr>
              <a:t> from the right click menu to make the logo and text visible.</a:t>
            </a:r>
          </a:p>
        </p:txBody>
      </p:sp>
      <p:sp>
        <p:nvSpPr>
          <p:cNvPr id="9" name="Text Placeholder 9"/>
          <p:cNvSpPr>
            <a:spLocks noGrp="1"/>
          </p:cNvSpPr>
          <p:nvPr>
            <p:ph type="body" sz="quarter" idx="13"/>
          </p:nvPr>
        </p:nvSpPr>
        <p:spPr>
          <a:xfrm>
            <a:off x="774944" y="798453"/>
            <a:ext cx="1051200" cy="1152000"/>
          </a:xfrm>
          <a:blipFill dpi="0" rotWithShape="1">
            <a:blip r:embed="rId2" cstate="screen">
              <a:extLst>
                <a:ext uri="{28A0092B-C50C-407E-A947-70E740481C1C}">
                  <a14:useLocalDpi xmlns:a14="http://schemas.microsoft.com/office/drawing/2010/main"/>
                </a:ext>
              </a:extLst>
            </a:blip>
            <a:srcRect/>
            <a:stretch>
              <a:fillRect/>
            </a:stretch>
          </a:blipFill>
        </p:spPr>
        <p:txBody>
          <a:bodyPr>
            <a:normAutofit/>
          </a:bodyPr>
          <a:lstStyle>
            <a:lvl1pPr>
              <a:defRPr sz="133">
                <a:solidFill>
                  <a:schemeClr val="bg1"/>
                </a:solidFill>
              </a:defRPr>
            </a:lvl1pPr>
          </a:lstStyle>
          <a:p>
            <a:pPr lvl="0"/>
            <a:r>
              <a:rPr lang="nl-NL"/>
              <a:t>Click to edit Master text styles</a:t>
            </a:r>
          </a:p>
        </p:txBody>
      </p:sp>
    </p:spTree>
    <p:extLst>
      <p:ext uri="{BB962C8B-B14F-4D97-AF65-F5344CB8AC3E}">
        <p14:creationId xmlns:p14="http://schemas.microsoft.com/office/powerpoint/2010/main" val="106075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97">
          <p15:clr>
            <a:srgbClr val="FBAE40"/>
          </p15:clr>
        </p15:guide>
        <p15:guide id="2" orient="horz" pos="3824">
          <p15:clr>
            <a:srgbClr val="FBAE40"/>
          </p15:clr>
        </p15:guide>
        <p15:guide id="3" pos="484">
          <p15:clr>
            <a:srgbClr val="FBAE40"/>
          </p15:clr>
        </p15:guide>
        <p15:guide id="4" pos="3598">
          <p15:clr>
            <a:srgbClr val="FBAE40"/>
          </p15:clr>
        </p15:guide>
        <p15:guide id="5" pos="3840">
          <p15:clr>
            <a:srgbClr val="FBAE40"/>
          </p15:clr>
        </p15:guide>
        <p15:guide id="6" pos="4081">
          <p15:clr>
            <a:srgbClr val="FBAE40"/>
          </p15:clr>
        </p15:guide>
        <p15:guide id="7" pos="719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622982" y="2404205"/>
            <a:ext cx="6781777" cy="1812195"/>
          </a:xfrm>
        </p:spPr>
        <p:txBody>
          <a:bodyPr anchor="t" anchorCtr="0">
            <a:noAutofit/>
          </a:bodyPr>
          <a:lstStyle>
            <a:lvl1pPr algn="l">
              <a:lnSpc>
                <a:spcPts val="7464"/>
              </a:lnSpc>
              <a:defRPr sz="5064">
                <a:solidFill>
                  <a:schemeClr val="tx1"/>
                </a:solidFill>
              </a:defRPr>
            </a:lvl1pPr>
          </a:lstStyle>
          <a:p>
            <a:r>
              <a:rPr lang="nl-NL" dirty="0"/>
              <a:t>Click to edit Master title style</a:t>
            </a:r>
            <a:endParaRPr lang="de-DE" dirty="0"/>
          </a:p>
        </p:txBody>
      </p:sp>
      <p:sp>
        <p:nvSpPr>
          <p:cNvPr id="12" name="Text Placeholder 11"/>
          <p:cNvSpPr>
            <a:spLocks noGrp="1"/>
          </p:cNvSpPr>
          <p:nvPr>
            <p:ph type="body" sz="quarter" idx="14" hasCustomPrompt="1"/>
          </p:nvPr>
        </p:nvSpPr>
        <p:spPr>
          <a:xfrm>
            <a:off x="638388" y="5421076"/>
            <a:ext cx="6816945" cy="647408"/>
          </a:xfrm>
        </p:spPr>
        <p:txBody>
          <a:bodyPr>
            <a:noAutofit/>
          </a:bodyPr>
          <a:lstStyle>
            <a:lvl1pPr marL="0" indent="0">
              <a:lnSpc>
                <a:spcPts val="2932"/>
              </a:lnSpc>
              <a:spcBef>
                <a:spcPts val="0"/>
              </a:spcBef>
              <a:buNone/>
              <a:defRPr sz="1732">
                <a:solidFill>
                  <a:schemeClr val="tx1"/>
                </a:solidFill>
              </a:defRPr>
            </a:lvl1pPr>
            <a:lvl2pPr marL="0" indent="0">
              <a:buNone/>
              <a:defRPr sz="1332"/>
            </a:lvl2pPr>
            <a:lvl3pPr marL="0" indent="0">
              <a:buNone/>
              <a:defRPr sz="1332"/>
            </a:lvl3pPr>
            <a:lvl4pPr marL="0" indent="0">
              <a:buNone/>
              <a:defRPr sz="1332"/>
            </a:lvl4pPr>
            <a:lvl5pPr marL="0" indent="0">
              <a:buNone/>
              <a:defRPr sz="1332"/>
            </a:lvl5pPr>
          </a:lstStyle>
          <a:p>
            <a:pPr lvl="0"/>
            <a:r>
              <a:rPr lang="en-US" dirty="0"/>
              <a:t>Month, year</a:t>
            </a:r>
            <a:br>
              <a:rPr lang="en-US" dirty="0"/>
            </a:br>
            <a:r>
              <a:rPr lang="en-US" dirty="0"/>
              <a:t>Name presenter</a:t>
            </a:r>
            <a:endParaRPr lang="de-DE" dirty="0"/>
          </a:p>
        </p:txBody>
      </p:sp>
      <p:sp>
        <p:nvSpPr>
          <p:cNvPr id="7" name="Text Placeholder 6"/>
          <p:cNvSpPr>
            <a:spLocks noGrp="1"/>
          </p:cNvSpPr>
          <p:nvPr>
            <p:ph type="body" sz="quarter" idx="15" hasCustomPrompt="1"/>
          </p:nvPr>
        </p:nvSpPr>
        <p:spPr>
          <a:xfrm>
            <a:off x="639916" y="4584313"/>
            <a:ext cx="6781777" cy="1249363"/>
          </a:xfrm>
        </p:spPr>
        <p:txBody>
          <a:bodyPr>
            <a:noAutofit/>
          </a:bodyPr>
          <a:lstStyle>
            <a:lvl1pPr marL="0" indent="0">
              <a:lnSpc>
                <a:spcPts val="4265"/>
              </a:lnSpc>
              <a:buNone/>
              <a:defRPr sz="3065">
                <a:solidFill>
                  <a:srgbClr val="FF6C00"/>
                </a:solidFill>
              </a:defRPr>
            </a:lvl1pPr>
            <a:lvl2pPr marL="457021" indent="0">
              <a:lnSpc>
                <a:spcPts val="4799"/>
              </a:lnSpc>
              <a:buNone/>
              <a:defRPr sz="3999">
                <a:solidFill>
                  <a:srgbClr val="FF6C00"/>
                </a:solidFill>
              </a:defRPr>
            </a:lvl2pPr>
            <a:lvl3pPr marL="914042" indent="0">
              <a:lnSpc>
                <a:spcPts val="4799"/>
              </a:lnSpc>
              <a:buNone/>
              <a:defRPr sz="3999">
                <a:solidFill>
                  <a:srgbClr val="FF6C00"/>
                </a:solidFill>
              </a:defRPr>
            </a:lvl3pPr>
            <a:lvl4pPr marL="1371063" indent="0">
              <a:lnSpc>
                <a:spcPts val="4799"/>
              </a:lnSpc>
              <a:buNone/>
              <a:defRPr sz="3999">
                <a:solidFill>
                  <a:srgbClr val="FF6C00"/>
                </a:solidFill>
              </a:defRPr>
            </a:lvl4pPr>
            <a:lvl5pPr marL="1828084" indent="0">
              <a:lnSpc>
                <a:spcPts val="4799"/>
              </a:lnSpc>
              <a:buNone/>
              <a:defRPr sz="3999">
                <a:solidFill>
                  <a:srgbClr val="FF6C00"/>
                </a:solidFill>
              </a:defRPr>
            </a:lvl5pPr>
          </a:lstStyle>
          <a:p>
            <a:pPr lvl="0"/>
            <a:r>
              <a:rPr lang="en-US" dirty="0"/>
              <a:t>Subtitle</a:t>
            </a:r>
            <a:endParaRPr lang="de-DE"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326" y="787061"/>
            <a:ext cx="1058335" cy="1152000"/>
          </a:xfrm>
          <a:prstGeom prst="rect">
            <a:avLst/>
          </a:prstGeom>
        </p:spPr>
      </p:pic>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08474" y="2746186"/>
            <a:ext cx="4255245" cy="4255245"/>
          </a:xfrm>
          <a:prstGeom prst="rect">
            <a:avLst/>
          </a:prstGeom>
        </p:spPr>
      </p:pic>
    </p:spTree>
    <p:extLst>
      <p:ext uri="{BB962C8B-B14F-4D97-AF65-F5344CB8AC3E}">
        <p14:creationId xmlns:p14="http://schemas.microsoft.com/office/powerpoint/2010/main" val="350849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84">
          <p15:clr>
            <a:srgbClr val="FBAE40"/>
          </p15:clr>
        </p15:guide>
        <p15:guide id="2" pos="3598">
          <p15:clr>
            <a:srgbClr val="FBAE40"/>
          </p15:clr>
        </p15:guide>
        <p15:guide id="3" pos="3840">
          <p15:clr>
            <a:srgbClr val="FBAE40"/>
          </p15:clr>
        </p15:guide>
        <p15:guide id="4" pos="4081">
          <p15:clr>
            <a:srgbClr val="FBAE40"/>
          </p15:clr>
        </p15:guide>
        <p15:guide id="5" pos="7195">
          <p15:clr>
            <a:srgbClr val="FBAE40"/>
          </p15:clr>
        </p15:guide>
        <p15:guide id="6" orient="horz" pos="497">
          <p15:clr>
            <a:srgbClr val="FBAE40"/>
          </p15:clr>
        </p15:guide>
        <p15:guide id="7" orient="horz" pos="382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5398"/>
            <a:ext cx="10773291" cy="617012"/>
          </a:xfrm>
        </p:spPr>
        <p:txBody>
          <a:bodyPr/>
          <a:lstStyle>
            <a:lvl1pPr>
              <a:defRPr/>
            </a:lvl1pPr>
          </a:lstStyle>
          <a:p>
            <a:r>
              <a:rPr lang="en-US" dirty="0"/>
              <a:t>Agenda</a:t>
            </a:r>
            <a:endParaRPr lang="de-DE" dirty="0"/>
          </a:p>
        </p:txBody>
      </p:sp>
      <p:sp>
        <p:nvSpPr>
          <p:cNvPr id="9" name="Text Placeholder 8"/>
          <p:cNvSpPr>
            <a:spLocks noGrp="1"/>
          </p:cNvSpPr>
          <p:nvPr>
            <p:ph type="body" sz="quarter" idx="13"/>
          </p:nvPr>
        </p:nvSpPr>
        <p:spPr>
          <a:xfrm>
            <a:off x="650360" y="1536003"/>
            <a:ext cx="10773291" cy="4243172"/>
          </a:xfrm>
        </p:spPr>
        <p:txBody>
          <a:bodyPr/>
          <a:lstStyle>
            <a:lvl1pPr>
              <a:lnSpc>
                <a:spcPts val="3199"/>
              </a:lnSpc>
              <a:spcAft>
                <a:spcPts val="800"/>
              </a:spcAft>
              <a:defRPr sz="2000"/>
            </a:lvl1pPr>
            <a:lvl2pPr>
              <a:lnSpc>
                <a:spcPts val="3199"/>
              </a:lnSpc>
              <a:spcBef>
                <a:spcPts val="0"/>
              </a:spcBef>
              <a:spcAft>
                <a:spcPts val="800"/>
              </a:spcAft>
              <a:defRPr sz="2000"/>
            </a:lvl2pPr>
            <a:lvl3pPr>
              <a:lnSpc>
                <a:spcPts val="3199"/>
              </a:lnSpc>
              <a:spcBef>
                <a:spcPts val="0"/>
              </a:spcBef>
              <a:spcAft>
                <a:spcPts val="800"/>
              </a:spcAft>
              <a:defRPr sz="2000"/>
            </a:lvl3pPr>
            <a:lvl4pPr>
              <a:lnSpc>
                <a:spcPts val="3199"/>
              </a:lnSpc>
              <a:spcBef>
                <a:spcPts val="0"/>
              </a:spcBef>
              <a:spcAft>
                <a:spcPts val="800"/>
              </a:spcAft>
              <a:defRPr sz="2000"/>
            </a:lvl4pPr>
            <a:lvl5pPr>
              <a:lnSpc>
                <a:spcPts val="3199"/>
              </a:lnSpc>
              <a:spcBef>
                <a:spcPts val="0"/>
              </a:spcBef>
              <a:spcAft>
                <a:spcPts val="800"/>
              </a:spcAft>
              <a:defRPr sz="2000"/>
            </a:lvl5pPr>
          </a:lstStyle>
          <a:p>
            <a:pPr lvl="0"/>
            <a:r>
              <a:rPr lang="nl-NL" dirty="0"/>
              <a:t>Click to edit Master text styles</a:t>
            </a:r>
          </a:p>
          <a:p>
            <a:pPr lvl="1"/>
            <a:r>
              <a:rPr lang="nl-NL" dirty="0"/>
              <a:t>Second level</a:t>
            </a:r>
          </a:p>
          <a:p>
            <a:pPr lvl="2"/>
            <a:r>
              <a:rPr lang="nl-NL" dirty="0"/>
              <a:t>Third level</a:t>
            </a:r>
          </a:p>
          <a:p>
            <a:pPr lvl="3"/>
            <a:r>
              <a:rPr lang="nl-NL" dirty="0"/>
              <a:t>Fourth level</a:t>
            </a:r>
          </a:p>
          <a:p>
            <a:pPr lvl="4"/>
            <a:r>
              <a:rPr lang="nl-NL" dirty="0"/>
              <a:t>Fifth level</a:t>
            </a:r>
            <a:endParaRPr lang="de-DE" dirty="0"/>
          </a:p>
        </p:txBody>
      </p:sp>
      <p:cxnSp>
        <p:nvCxnSpPr>
          <p:cNvPr id="10" name="Straight Connector 9"/>
          <p:cNvCxnSpPr/>
          <p:nvPr userDrawn="1"/>
        </p:nvCxnSpPr>
        <p:spPr>
          <a:xfrm flipV="1">
            <a:off x="768354" y="5924554"/>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a:xfrm>
            <a:off x="1392000" y="6296344"/>
            <a:ext cx="4114800" cy="217085"/>
          </a:xfrm>
          <a:prstGeom prst="rect">
            <a:avLst/>
          </a:prstGeom>
        </p:spPr>
        <p:txBody>
          <a:bodyPr/>
          <a:lstStyle/>
          <a:p>
            <a:fld id="{37FFCD0F-6FD7-423A-A678-0AA8290E11CF}" type="datetimeFigureOut">
              <a:rPr lang="de-DE" smtClean="0"/>
              <a:pPr/>
              <a:t>06.11.2020</a:t>
            </a:fld>
            <a:endParaRPr lang="de-DE" dirty="0"/>
          </a:p>
        </p:txBody>
      </p:sp>
      <p:sp>
        <p:nvSpPr>
          <p:cNvPr id="6" name="Footer Placeholder 5"/>
          <p:cNvSpPr>
            <a:spLocks noGrp="1"/>
          </p:cNvSpPr>
          <p:nvPr>
            <p:ph type="ftr" sz="quarter" idx="15"/>
          </p:nvPr>
        </p:nvSpPr>
        <p:spPr>
          <a:xfrm>
            <a:off x="1392000" y="6041603"/>
            <a:ext cx="4114800" cy="216325"/>
          </a:xfrm>
          <a:prstGeom prst="rect">
            <a:avLst/>
          </a:prstGeom>
        </p:spPr>
        <p:txBody>
          <a:bodyPr/>
          <a:lstStyle/>
          <a:p>
            <a:endParaRPr lang="de-DE" dirty="0"/>
          </a:p>
        </p:txBody>
      </p:sp>
    </p:spTree>
    <p:extLst>
      <p:ext uri="{BB962C8B-B14F-4D97-AF65-F5344CB8AC3E}">
        <p14:creationId xmlns:p14="http://schemas.microsoft.com/office/powerpoint/2010/main" val="242123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84">
          <p15:clr>
            <a:srgbClr val="FBAE40"/>
          </p15:clr>
        </p15:guide>
        <p15:guide id="2" pos="3840">
          <p15:clr>
            <a:srgbClr val="FBAE40"/>
          </p15:clr>
        </p15:guide>
        <p15:guide id="3" pos="3598">
          <p15:clr>
            <a:srgbClr val="FBAE40"/>
          </p15:clr>
        </p15:guide>
        <p15:guide id="4" pos="4081">
          <p15:clr>
            <a:srgbClr val="FBAE40"/>
          </p15:clr>
        </p15:guide>
        <p15:guide id="5" pos="7195">
          <p15:clr>
            <a:srgbClr val="FBAE40"/>
          </p15:clr>
        </p15:guide>
        <p15:guide id="6" orient="horz" pos="497">
          <p15:clr>
            <a:srgbClr val="FBAE40"/>
          </p15:clr>
        </p15:guide>
        <p15:guide id="7" orient="horz" pos="3733">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ext intro/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3762"/>
            <a:ext cx="10723328" cy="617012"/>
          </a:xfrm>
        </p:spPr>
        <p:txBody>
          <a:bodyPr/>
          <a:lstStyle>
            <a:lvl1pPr>
              <a:defRPr/>
            </a:lvl1pPr>
          </a:lstStyle>
          <a:p>
            <a:r>
              <a:rPr lang="en-US" dirty="0"/>
              <a:t>Title</a:t>
            </a:r>
            <a:endParaRPr lang="de-DE" dirty="0"/>
          </a:p>
        </p:txBody>
      </p:sp>
      <p:sp>
        <p:nvSpPr>
          <p:cNvPr id="9" name="Text Placeholder 8"/>
          <p:cNvSpPr>
            <a:spLocks noGrp="1"/>
          </p:cNvSpPr>
          <p:nvPr>
            <p:ph type="body" sz="quarter" idx="13"/>
          </p:nvPr>
        </p:nvSpPr>
        <p:spPr>
          <a:xfrm>
            <a:off x="650356" y="1536003"/>
            <a:ext cx="10723328" cy="4353063"/>
          </a:xfrm>
        </p:spPr>
        <p:txBody>
          <a:bodyPr/>
          <a:lstStyle>
            <a:lvl1pPr marL="0" indent="0">
              <a:lnSpc>
                <a:spcPts val="3199"/>
              </a:lnSpc>
              <a:buNone/>
              <a:defRPr sz="2000" b="1"/>
            </a:lvl1pPr>
            <a:lvl2pPr marL="480296" indent="-480296">
              <a:lnSpc>
                <a:spcPts val="3199"/>
              </a:lnSpc>
              <a:buFont typeface="+mj-lt"/>
              <a:buAutoNum type="arabicPeriod"/>
              <a:defRPr sz="2000"/>
            </a:lvl2pPr>
            <a:lvl3pPr marL="715153" indent="-228510">
              <a:lnSpc>
                <a:spcPts val="3199"/>
              </a:lnSpc>
              <a:defRPr sz="2000"/>
            </a:lvl3pPr>
            <a:lvl4pPr marL="960591" indent="-228510">
              <a:lnSpc>
                <a:spcPts val="3199"/>
              </a:lnSpc>
              <a:tabLst/>
              <a:defRPr sz="2000"/>
            </a:lvl4pPr>
            <a:lvl5pPr marL="1195449" indent="-228510">
              <a:lnSpc>
                <a:spcPts val="3199"/>
              </a:lnSpc>
              <a:defRPr sz="20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cxnSp>
        <p:nvCxnSpPr>
          <p:cNvPr id="13" name="Straight Connector 12"/>
          <p:cNvCxnSpPr/>
          <p:nvPr userDrawn="1"/>
        </p:nvCxnSpPr>
        <p:spPr>
          <a:xfrm flipV="1">
            <a:off x="768354" y="5924554"/>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a:xfrm>
            <a:off x="1392000" y="6296344"/>
            <a:ext cx="4114800" cy="217085"/>
          </a:xfrm>
          <a:prstGeom prst="rect">
            <a:avLst/>
          </a:prstGeom>
        </p:spPr>
        <p:txBody>
          <a:bodyPr/>
          <a:lstStyle/>
          <a:p>
            <a:fld id="{37FFCD0F-6FD7-423A-A678-0AA8290E11CF}" type="datetimeFigureOut">
              <a:rPr lang="de-DE" smtClean="0"/>
              <a:pPr/>
              <a:t>06.11.2020</a:t>
            </a:fld>
            <a:endParaRPr lang="de-DE" dirty="0"/>
          </a:p>
        </p:txBody>
      </p:sp>
      <p:sp>
        <p:nvSpPr>
          <p:cNvPr id="8" name="Footer Placeholder 7"/>
          <p:cNvSpPr>
            <a:spLocks noGrp="1"/>
          </p:cNvSpPr>
          <p:nvPr>
            <p:ph type="ftr" sz="quarter" idx="15"/>
          </p:nvPr>
        </p:nvSpPr>
        <p:spPr>
          <a:xfrm>
            <a:off x="1392000" y="6041603"/>
            <a:ext cx="4114800" cy="216325"/>
          </a:xfrm>
          <a:prstGeom prst="rect">
            <a:avLst/>
          </a:prstGeom>
        </p:spPr>
        <p:txBody>
          <a:bodyPr/>
          <a:lstStyle/>
          <a:p>
            <a:endParaRPr lang="de-DE" dirty="0"/>
          </a:p>
        </p:txBody>
      </p:sp>
    </p:spTree>
    <p:extLst>
      <p:ext uri="{BB962C8B-B14F-4D97-AF65-F5344CB8AC3E}">
        <p14:creationId xmlns:p14="http://schemas.microsoft.com/office/powerpoint/2010/main" val="353054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84">
          <p15:clr>
            <a:srgbClr val="FBAE40"/>
          </p15:clr>
        </p15:guide>
        <p15:guide id="2" pos="3598">
          <p15:clr>
            <a:srgbClr val="FBAE40"/>
          </p15:clr>
        </p15:guide>
        <p15:guide id="3" pos="3840">
          <p15:clr>
            <a:srgbClr val="FBAE40"/>
          </p15:clr>
        </p15:guide>
        <p15:guide id="4" pos="4081">
          <p15:clr>
            <a:srgbClr val="FBAE40"/>
          </p15:clr>
        </p15:guide>
        <p15:guide id="5" pos="7195">
          <p15:clr>
            <a:srgbClr val="FBAE40"/>
          </p15:clr>
        </p15:guide>
        <p15:guide id="6" orient="horz" pos="497">
          <p15:clr>
            <a:srgbClr val="FBAE40"/>
          </p15:clr>
        </p15:guide>
        <p15:guide id="7" orient="horz" pos="382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3762"/>
            <a:ext cx="10723328" cy="617012"/>
          </a:xfrm>
        </p:spPr>
        <p:txBody>
          <a:bodyPr/>
          <a:lstStyle>
            <a:lvl1pPr>
              <a:defRPr/>
            </a:lvl1pPr>
          </a:lstStyle>
          <a:p>
            <a:r>
              <a:rPr lang="en-US" dirty="0"/>
              <a:t>Title</a:t>
            </a:r>
            <a:endParaRPr lang="de-DE" dirty="0"/>
          </a:p>
        </p:txBody>
      </p:sp>
      <p:sp>
        <p:nvSpPr>
          <p:cNvPr id="9" name="Text Placeholder 8"/>
          <p:cNvSpPr>
            <a:spLocks noGrp="1"/>
          </p:cNvSpPr>
          <p:nvPr>
            <p:ph type="body" sz="quarter" idx="13"/>
          </p:nvPr>
        </p:nvSpPr>
        <p:spPr>
          <a:xfrm>
            <a:off x="650356" y="1536003"/>
            <a:ext cx="10723328" cy="4353063"/>
          </a:xfrm>
        </p:spPr>
        <p:txBody>
          <a:bodyPr/>
          <a:lstStyle>
            <a:lvl1pPr marL="0" indent="0">
              <a:lnSpc>
                <a:spcPts val="3199"/>
              </a:lnSpc>
              <a:buNone/>
              <a:defRPr sz="2000" b="0"/>
            </a:lvl1pPr>
            <a:lvl2pPr marL="480296" indent="-480296">
              <a:lnSpc>
                <a:spcPts val="3199"/>
              </a:lnSpc>
              <a:buFont typeface="+mj-lt"/>
              <a:buAutoNum type="arabicPeriod"/>
              <a:defRPr sz="2000" b="0"/>
            </a:lvl2pPr>
            <a:lvl3pPr marL="715153" indent="-228510">
              <a:lnSpc>
                <a:spcPts val="3199"/>
              </a:lnSpc>
              <a:defRPr sz="2000" b="0"/>
            </a:lvl3pPr>
            <a:lvl4pPr marL="960591" indent="-228510">
              <a:lnSpc>
                <a:spcPts val="3199"/>
              </a:lnSpc>
              <a:tabLst/>
              <a:defRPr sz="2000" b="0"/>
            </a:lvl4pPr>
            <a:lvl5pPr marL="1195449" indent="-228510">
              <a:lnSpc>
                <a:spcPts val="3199"/>
              </a:lnSpc>
              <a:defRPr sz="2000" b="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cxnSp>
        <p:nvCxnSpPr>
          <p:cNvPr id="13" name="Straight Connector 12"/>
          <p:cNvCxnSpPr/>
          <p:nvPr userDrawn="1"/>
        </p:nvCxnSpPr>
        <p:spPr>
          <a:xfrm flipV="1">
            <a:off x="768354" y="5924554"/>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4"/>
          </p:nvPr>
        </p:nvSpPr>
        <p:spPr>
          <a:xfrm>
            <a:off x="1392000" y="6296344"/>
            <a:ext cx="4114800" cy="217085"/>
          </a:xfrm>
          <a:prstGeom prst="rect">
            <a:avLst/>
          </a:prstGeom>
        </p:spPr>
        <p:txBody>
          <a:bodyPr/>
          <a:lstStyle/>
          <a:p>
            <a:fld id="{37FFCD0F-6FD7-423A-A678-0AA8290E11CF}" type="datetimeFigureOut">
              <a:rPr lang="de-DE" smtClean="0"/>
              <a:pPr/>
              <a:t>06.11.2020</a:t>
            </a:fld>
            <a:endParaRPr lang="de-DE" dirty="0"/>
          </a:p>
        </p:txBody>
      </p:sp>
      <p:sp>
        <p:nvSpPr>
          <p:cNvPr id="6" name="Footer Placeholder 5"/>
          <p:cNvSpPr>
            <a:spLocks noGrp="1"/>
          </p:cNvSpPr>
          <p:nvPr>
            <p:ph type="ftr" sz="quarter" idx="15"/>
          </p:nvPr>
        </p:nvSpPr>
        <p:spPr>
          <a:xfrm>
            <a:off x="1392000" y="6041603"/>
            <a:ext cx="4114800" cy="216325"/>
          </a:xfrm>
          <a:prstGeom prst="rect">
            <a:avLst/>
          </a:prstGeom>
        </p:spPr>
        <p:txBody>
          <a:bodyPr/>
          <a:lstStyle/>
          <a:p>
            <a:endParaRPr lang="de-DE" dirty="0"/>
          </a:p>
        </p:txBody>
      </p:sp>
    </p:spTree>
    <p:extLst>
      <p:ext uri="{BB962C8B-B14F-4D97-AF65-F5344CB8AC3E}">
        <p14:creationId xmlns:p14="http://schemas.microsoft.com/office/powerpoint/2010/main" val="422182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84">
          <p15:clr>
            <a:srgbClr val="FBAE40"/>
          </p15:clr>
        </p15:guide>
        <p15:guide id="2" pos="3598">
          <p15:clr>
            <a:srgbClr val="FBAE40"/>
          </p15:clr>
        </p15:guide>
        <p15:guide id="3" pos="3840">
          <p15:clr>
            <a:srgbClr val="FBAE40"/>
          </p15:clr>
        </p15:guide>
        <p15:guide id="4" pos="4081">
          <p15:clr>
            <a:srgbClr val="FBAE40"/>
          </p15:clr>
        </p15:guide>
        <p15:guide id="5" pos="7195">
          <p15:clr>
            <a:srgbClr val="FBAE40"/>
          </p15:clr>
        </p15:guide>
        <p15:guide id="6" orient="horz" pos="497">
          <p15:clr>
            <a:srgbClr val="FBAE40"/>
          </p15:clr>
        </p15:guide>
        <p15:guide id="7" orient="horz" pos="382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3762"/>
            <a:ext cx="10723328" cy="617012"/>
          </a:xfrm>
        </p:spPr>
        <p:txBody>
          <a:bodyPr/>
          <a:lstStyle>
            <a:lvl1pPr>
              <a:defRPr/>
            </a:lvl1pPr>
          </a:lstStyle>
          <a:p>
            <a:r>
              <a:rPr lang="en-US" dirty="0"/>
              <a:t>Title</a:t>
            </a:r>
            <a:endParaRPr lang="de-DE" dirty="0"/>
          </a:p>
        </p:txBody>
      </p:sp>
      <p:sp>
        <p:nvSpPr>
          <p:cNvPr id="9" name="Text Placeholder 8"/>
          <p:cNvSpPr>
            <a:spLocks noGrp="1"/>
          </p:cNvSpPr>
          <p:nvPr>
            <p:ph type="body" sz="quarter" idx="13"/>
          </p:nvPr>
        </p:nvSpPr>
        <p:spPr>
          <a:xfrm>
            <a:off x="650356" y="1536003"/>
            <a:ext cx="5062528" cy="4353063"/>
          </a:xfrm>
        </p:spPr>
        <p:txBody>
          <a:bodyPr/>
          <a:lstStyle>
            <a:lvl1pPr marL="0" indent="0">
              <a:lnSpc>
                <a:spcPts val="3199"/>
              </a:lnSpc>
              <a:buNone/>
              <a:defRPr sz="1732" b="0"/>
            </a:lvl1pPr>
            <a:lvl2pPr marL="382968" indent="-382968">
              <a:lnSpc>
                <a:spcPts val="3199"/>
              </a:lnSpc>
              <a:buFont typeface="Arial" panose="020B0604020202020204" pitchFamily="34" charset="0"/>
              <a:buChar char="•"/>
              <a:defRPr sz="1732" b="0"/>
            </a:lvl2pPr>
            <a:lvl3pPr marL="596666" indent="-232742">
              <a:lnSpc>
                <a:spcPts val="3199"/>
              </a:lnSpc>
              <a:defRPr sz="1732" b="0"/>
            </a:lvl3pPr>
            <a:lvl4pPr marL="831525" indent="-234858">
              <a:lnSpc>
                <a:spcPts val="3199"/>
              </a:lnSpc>
              <a:tabLst/>
              <a:defRPr sz="1732" b="0"/>
            </a:lvl4pPr>
            <a:lvl5pPr marL="1079077" indent="-247554">
              <a:lnSpc>
                <a:spcPts val="3199"/>
              </a:lnSpc>
              <a:defRPr sz="1732" b="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cxnSp>
        <p:nvCxnSpPr>
          <p:cNvPr id="13" name="Straight Connector 12"/>
          <p:cNvCxnSpPr/>
          <p:nvPr userDrawn="1"/>
        </p:nvCxnSpPr>
        <p:spPr>
          <a:xfrm flipV="1">
            <a:off x="768354" y="5924554"/>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7"/>
          </p:nvPr>
        </p:nvSpPr>
        <p:spPr>
          <a:xfrm>
            <a:off x="6361124" y="1536003"/>
            <a:ext cx="5062528" cy="4353063"/>
          </a:xfrm>
        </p:spPr>
        <p:txBody>
          <a:bodyPr/>
          <a:lstStyle>
            <a:lvl1pPr marL="0" indent="0">
              <a:lnSpc>
                <a:spcPts val="3199"/>
              </a:lnSpc>
              <a:buNone/>
              <a:defRPr sz="1732" b="0"/>
            </a:lvl1pPr>
            <a:lvl2pPr marL="382968" indent="-382968">
              <a:lnSpc>
                <a:spcPts val="3199"/>
              </a:lnSpc>
              <a:buFont typeface="Arial" panose="020B0604020202020204" pitchFamily="34" charset="0"/>
              <a:buChar char="•"/>
              <a:defRPr sz="1732" b="0"/>
            </a:lvl2pPr>
            <a:lvl3pPr marL="596666" indent="-232742">
              <a:lnSpc>
                <a:spcPts val="3199"/>
              </a:lnSpc>
              <a:defRPr sz="1732" b="0"/>
            </a:lvl3pPr>
            <a:lvl4pPr marL="831525" indent="-234858">
              <a:lnSpc>
                <a:spcPts val="3199"/>
              </a:lnSpc>
              <a:tabLst/>
              <a:defRPr sz="1732" b="0"/>
            </a:lvl4pPr>
            <a:lvl5pPr marL="1079077" indent="-247554">
              <a:lnSpc>
                <a:spcPts val="3199"/>
              </a:lnSpc>
              <a:defRPr sz="1732" b="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3" name="Date Placeholder 2"/>
          <p:cNvSpPr>
            <a:spLocks noGrp="1"/>
          </p:cNvSpPr>
          <p:nvPr>
            <p:ph type="dt" sz="half" idx="18"/>
          </p:nvPr>
        </p:nvSpPr>
        <p:spPr>
          <a:xfrm>
            <a:off x="1392000" y="6296344"/>
            <a:ext cx="4114800" cy="217085"/>
          </a:xfrm>
          <a:prstGeom prst="rect">
            <a:avLst/>
          </a:prstGeom>
        </p:spPr>
        <p:txBody>
          <a:bodyPr/>
          <a:lstStyle/>
          <a:p>
            <a:fld id="{37FFCD0F-6FD7-423A-A678-0AA8290E11CF}" type="datetimeFigureOut">
              <a:rPr lang="de-DE" smtClean="0"/>
              <a:pPr/>
              <a:t>06.11.2020</a:t>
            </a:fld>
            <a:endParaRPr lang="de-DE" dirty="0"/>
          </a:p>
        </p:txBody>
      </p:sp>
      <p:sp>
        <p:nvSpPr>
          <p:cNvPr id="6" name="Footer Placeholder 5"/>
          <p:cNvSpPr>
            <a:spLocks noGrp="1"/>
          </p:cNvSpPr>
          <p:nvPr>
            <p:ph type="ftr" sz="quarter" idx="19"/>
          </p:nvPr>
        </p:nvSpPr>
        <p:spPr>
          <a:xfrm>
            <a:off x="1392000" y="6041603"/>
            <a:ext cx="4114800" cy="216325"/>
          </a:xfrm>
          <a:prstGeom prst="rect">
            <a:avLst/>
          </a:prstGeom>
        </p:spPr>
        <p:txBody>
          <a:bodyPr/>
          <a:lstStyle/>
          <a:p>
            <a:endParaRPr lang="de-DE" dirty="0"/>
          </a:p>
        </p:txBody>
      </p:sp>
    </p:spTree>
    <p:extLst>
      <p:ext uri="{BB962C8B-B14F-4D97-AF65-F5344CB8AC3E}">
        <p14:creationId xmlns:p14="http://schemas.microsoft.com/office/powerpoint/2010/main" val="14586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84">
          <p15:clr>
            <a:srgbClr val="FBAE40"/>
          </p15:clr>
        </p15:guide>
        <p15:guide id="2" pos="3598">
          <p15:clr>
            <a:srgbClr val="FBAE40"/>
          </p15:clr>
        </p15:guide>
        <p15:guide id="3" pos="3840">
          <p15:clr>
            <a:srgbClr val="FBAE40"/>
          </p15:clr>
        </p15:guide>
        <p15:guide id="4" pos="4081">
          <p15:clr>
            <a:srgbClr val="FBAE40"/>
          </p15:clr>
        </p15:guide>
        <p15:guide id="5" pos="7195">
          <p15:clr>
            <a:srgbClr val="FBAE40"/>
          </p15:clr>
        </p15:guide>
        <p15:guide id="6" orient="horz" pos="497">
          <p15:clr>
            <a:srgbClr val="FBAE40"/>
          </p15:clr>
        </p15:guide>
        <p15:guide id="7" orient="horz" pos="382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634619" y="1568859"/>
            <a:ext cx="5078267" cy="4133408"/>
          </a:xfrm>
        </p:spPr>
        <p:txBody>
          <a:bodyPr/>
          <a:lstStyle>
            <a:lvl1pPr marL="0" indent="0">
              <a:lnSpc>
                <a:spcPts val="2932"/>
              </a:lnSpc>
              <a:spcBef>
                <a:spcPts val="0"/>
              </a:spcBef>
              <a:buNone/>
              <a:defRPr sz="1732" b="0"/>
            </a:lvl1pPr>
            <a:lvl2pPr marL="363924" indent="-363924">
              <a:lnSpc>
                <a:spcPts val="2932"/>
              </a:lnSpc>
              <a:spcBef>
                <a:spcPts val="0"/>
              </a:spcBef>
              <a:buFont typeface="+mj-lt"/>
              <a:buAutoNum type="arabicPeriod"/>
              <a:defRPr sz="1732"/>
            </a:lvl2pPr>
            <a:lvl3pPr marL="715153" indent="-228510">
              <a:lnSpc>
                <a:spcPts val="2932"/>
              </a:lnSpc>
              <a:spcBef>
                <a:spcPts val="0"/>
              </a:spcBef>
              <a:defRPr sz="1732"/>
            </a:lvl3pPr>
            <a:lvl4pPr marL="960591" indent="-228510">
              <a:lnSpc>
                <a:spcPts val="2932"/>
              </a:lnSpc>
              <a:spcBef>
                <a:spcPts val="0"/>
              </a:spcBef>
              <a:tabLst/>
              <a:defRPr sz="1732"/>
            </a:lvl4pPr>
            <a:lvl5pPr marL="1195449" indent="-228510">
              <a:lnSpc>
                <a:spcPts val="2932"/>
              </a:lnSpc>
              <a:spcBef>
                <a:spcPts val="0"/>
              </a:spcBef>
              <a:defRPr sz="1732"/>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10" name="Picture Placeholder 9"/>
          <p:cNvSpPr>
            <a:spLocks noGrp="1"/>
          </p:cNvSpPr>
          <p:nvPr>
            <p:ph type="pic" sz="quarter" idx="14"/>
          </p:nvPr>
        </p:nvSpPr>
        <p:spPr>
          <a:xfrm>
            <a:off x="6096000" y="0"/>
            <a:ext cx="6096000" cy="6858000"/>
          </a:xfrm>
          <a:solidFill>
            <a:schemeClr val="bg1">
              <a:lumMod val="85000"/>
            </a:schemeClr>
          </a:solidFill>
        </p:spPr>
        <p:txBody>
          <a:bodyPr/>
          <a:lstStyle>
            <a:lvl1pPr marL="0" indent="0">
              <a:buFontTx/>
              <a:buNone/>
              <a:defRPr/>
            </a:lvl1pPr>
          </a:lstStyle>
          <a:p>
            <a:r>
              <a:rPr lang="nl-NL"/>
              <a:t>Drag picture to placeholder or click icon to add</a:t>
            </a:r>
            <a:endParaRPr lang="de-DE" dirty="0"/>
          </a:p>
        </p:txBody>
      </p:sp>
      <p:sp>
        <p:nvSpPr>
          <p:cNvPr id="7" name="Title 6"/>
          <p:cNvSpPr>
            <a:spLocks noGrp="1"/>
          </p:cNvSpPr>
          <p:nvPr>
            <p:ph type="title"/>
          </p:nvPr>
        </p:nvSpPr>
        <p:spPr>
          <a:xfrm>
            <a:off x="638403" y="585619"/>
            <a:ext cx="5078268"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endParaRPr lang="de-DE" dirty="0"/>
          </a:p>
        </p:txBody>
      </p:sp>
      <p:cxnSp>
        <p:nvCxnSpPr>
          <p:cNvPr id="16" name="Straight Connector 15"/>
          <p:cNvCxnSpPr/>
          <p:nvPr userDrawn="1"/>
        </p:nvCxnSpPr>
        <p:spPr>
          <a:xfrm flipV="1">
            <a:off x="768352" y="5924556"/>
            <a:ext cx="5327649"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a:xfrm>
            <a:off x="1392000" y="6296344"/>
            <a:ext cx="4114800" cy="217085"/>
          </a:xfrm>
          <a:prstGeom prst="rect">
            <a:avLst/>
          </a:prstGeom>
        </p:spPr>
        <p:txBody>
          <a:bodyPr/>
          <a:lstStyle/>
          <a:p>
            <a:fld id="{37FFCD0F-6FD7-423A-A678-0AA8290E11CF}" type="datetimeFigureOut">
              <a:rPr lang="de-DE" smtClean="0"/>
              <a:pPr/>
              <a:t>06.11.2020</a:t>
            </a:fld>
            <a:endParaRPr lang="de-DE" dirty="0"/>
          </a:p>
        </p:txBody>
      </p:sp>
      <p:sp>
        <p:nvSpPr>
          <p:cNvPr id="5" name="Footer Placeholder 4"/>
          <p:cNvSpPr>
            <a:spLocks noGrp="1"/>
          </p:cNvSpPr>
          <p:nvPr>
            <p:ph type="ftr" sz="quarter" idx="16"/>
          </p:nvPr>
        </p:nvSpPr>
        <p:spPr>
          <a:xfrm>
            <a:off x="1392000" y="6041603"/>
            <a:ext cx="4114800" cy="216325"/>
          </a:xfrm>
          <a:prstGeom prst="rect">
            <a:avLst/>
          </a:prstGeom>
        </p:spPr>
        <p:txBody>
          <a:bodyPr/>
          <a:lstStyle/>
          <a:p>
            <a:endParaRPr lang="de-DE" dirty="0"/>
          </a:p>
        </p:txBody>
      </p:sp>
    </p:spTree>
    <p:extLst>
      <p:ext uri="{BB962C8B-B14F-4D97-AF65-F5344CB8AC3E}">
        <p14:creationId xmlns:p14="http://schemas.microsoft.com/office/powerpoint/2010/main" val="329415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84">
          <p15:clr>
            <a:srgbClr val="FBAE40"/>
          </p15:clr>
        </p15:guide>
        <p15:guide id="2" pos="3598">
          <p15:clr>
            <a:srgbClr val="FBAE40"/>
          </p15:clr>
        </p15:guide>
        <p15:guide id="3" pos="3840">
          <p15:clr>
            <a:srgbClr val="FBAE40"/>
          </p15:clr>
        </p15:guide>
        <p15:guide id="4" pos="4081">
          <p15:clr>
            <a:srgbClr val="FBAE40"/>
          </p15:clr>
        </p15:guide>
        <p15:guide id="5" pos="7195">
          <p15:clr>
            <a:srgbClr val="FBAE40"/>
          </p15:clr>
        </p15:guide>
        <p15:guide id="6" orient="horz" pos="497">
          <p15:clr>
            <a:srgbClr val="FBAE40"/>
          </p15:clr>
        </p15:guide>
        <p15:guide id="7" orient="horz" pos="38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rcles on right side">
    <p:spTree>
      <p:nvGrpSpPr>
        <p:cNvPr id="1" name=""/>
        <p:cNvGrpSpPr/>
        <p:nvPr/>
      </p:nvGrpSpPr>
      <p:grpSpPr>
        <a:xfrm>
          <a:off x="0" y="0"/>
          <a:ext cx="0" cy="0"/>
          <a:chOff x="0" y="0"/>
          <a:chExt cx="0" cy="0"/>
        </a:xfrm>
      </p:grpSpPr>
      <p:sp>
        <p:nvSpPr>
          <p:cNvPr id="5" name="Title 1"/>
          <p:cNvSpPr>
            <a:spLocks noGrp="1"/>
          </p:cNvSpPr>
          <p:nvPr>
            <p:ph type="title"/>
          </p:nvPr>
        </p:nvSpPr>
        <p:spPr>
          <a:xfrm>
            <a:off x="609603" y="705204"/>
            <a:ext cx="10984425" cy="418645"/>
          </a:xfrm>
        </p:spPr>
        <p:txBody>
          <a:bodyPr/>
          <a:lstStyle/>
          <a:p>
            <a:r>
              <a:rPr lang="en-US"/>
              <a:t>Click to edit Master title style</a:t>
            </a:r>
            <a:endParaRPr lang="en-US" dirty="0"/>
          </a:p>
        </p:txBody>
      </p:sp>
      <p:sp>
        <p:nvSpPr>
          <p:cNvPr id="6" name="Content Placeholder 1"/>
          <p:cNvSpPr>
            <a:spLocks noGrp="1"/>
          </p:cNvSpPr>
          <p:nvPr>
            <p:ph idx="1"/>
          </p:nvPr>
        </p:nvSpPr>
        <p:spPr>
          <a:xfrm>
            <a:off x="524043" y="1500109"/>
            <a:ext cx="8789292"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Edit Master text styles</a:t>
            </a:r>
          </a:p>
          <a:p>
            <a:pPr lvl="1"/>
            <a:r>
              <a:rPr lang="en-US"/>
              <a:t>Second level</a:t>
            </a:r>
          </a:p>
          <a:p>
            <a:pPr lvl="2"/>
            <a:r>
              <a:rPr lang="en-US"/>
              <a:t>Third level</a:t>
            </a:r>
          </a:p>
          <a:p>
            <a:pPr lvl="3"/>
            <a:r>
              <a:rPr lang="en-US"/>
              <a:t>Fourth level</a:t>
            </a:r>
          </a:p>
        </p:txBody>
      </p:sp>
      <p:pic>
        <p:nvPicPr>
          <p:cNvPr id="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93867" y="1500111"/>
            <a:ext cx="1998133" cy="4925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49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Quote version 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95000"/>
            </a:schemeClr>
          </a:solidFill>
        </p:spPr>
        <p:txBody>
          <a:bodyPr/>
          <a:lstStyle>
            <a:lvl1pPr marL="0" indent="0">
              <a:buNone/>
              <a:defRPr/>
            </a:lvl1pPr>
          </a:lstStyle>
          <a:p>
            <a:r>
              <a:rPr lang="nl-NL" dirty="0" err="1"/>
              <a:t>Drag</a:t>
            </a:r>
            <a:r>
              <a:rPr lang="nl-NL" dirty="0"/>
              <a:t> picture </a:t>
            </a:r>
            <a:r>
              <a:rPr lang="nl-NL" dirty="0" err="1"/>
              <a:t>to</a:t>
            </a:r>
            <a:r>
              <a:rPr lang="nl-NL" dirty="0"/>
              <a:t> </a:t>
            </a:r>
            <a:r>
              <a:rPr lang="nl-NL" dirty="0" err="1"/>
              <a:t>placeholder</a:t>
            </a:r>
            <a:r>
              <a:rPr lang="nl-NL" dirty="0"/>
              <a:t> or click icon </a:t>
            </a:r>
            <a:r>
              <a:rPr lang="nl-NL" dirty="0" err="1"/>
              <a:t>to</a:t>
            </a:r>
            <a:r>
              <a:rPr lang="nl-NL" dirty="0"/>
              <a:t> </a:t>
            </a:r>
            <a:r>
              <a:rPr lang="nl-NL" dirty="0" err="1"/>
              <a:t>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768351" y="589653"/>
            <a:ext cx="7988788" cy="4240257"/>
          </a:xfrm>
        </p:spPr>
        <p:txBody>
          <a:bodyPr lIns="0" rIns="0"/>
          <a:lstStyle>
            <a:lvl1pPr marL="236974" indent="-236974">
              <a:defRPr>
                <a:solidFill>
                  <a:schemeClr val="bg1"/>
                </a:solidFill>
              </a:defRPr>
            </a:lvl1pPr>
          </a:lstStyle>
          <a:p>
            <a:r>
              <a:rPr lang="en-US" dirty="0"/>
              <a:t>“Quote”</a:t>
            </a:r>
            <a:endParaRPr lang="de-DE" dirty="0"/>
          </a:p>
        </p:txBody>
      </p:sp>
    </p:spTree>
    <p:extLst>
      <p:ext uri="{BB962C8B-B14F-4D97-AF65-F5344CB8AC3E}">
        <p14:creationId xmlns:p14="http://schemas.microsoft.com/office/powerpoint/2010/main" val="402427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84">
          <p15:clr>
            <a:srgbClr val="FBAE40"/>
          </p15:clr>
        </p15:guide>
        <p15:guide id="2" pos="3840">
          <p15:clr>
            <a:srgbClr val="FBAE40"/>
          </p15:clr>
        </p15:guide>
        <p15:guide id="3" pos="3598">
          <p15:clr>
            <a:srgbClr val="FBAE40"/>
          </p15:clr>
        </p15:guide>
        <p15:guide id="4" pos="4081">
          <p15:clr>
            <a:srgbClr val="FBAE40"/>
          </p15:clr>
        </p15:guide>
        <p15:guide id="5" pos="7195">
          <p15:clr>
            <a:srgbClr val="FBAE40"/>
          </p15:clr>
        </p15:guide>
        <p15:guide id="6" orient="horz" pos="497">
          <p15:clr>
            <a:srgbClr val="FBAE40"/>
          </p15:clr>
        </p15:guide>
        <p15:guide id="7" orient="horz" pos="382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vers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8351" y="584571"/>
            <a:ext cx="8331199" cy="3773451"/>
          </a:xfrm>
        </p:spPr>
        <p:txBody>
          <a:bodyPr lIns="0" tIns="0" rIns="0"/>
          <a:lstStyle>
            <a:lvl1pPr marL="236974" indent="-236974">
              <a:defRPr baseline="0">
                <a:solidFill>
                  <a:srgbClr val="FF6C00"/>
                </a:solidFill>
              </a:defRPr>
            </a:lvl1pPr>
          </a:lstStyle>
          <a:p>
            <a:r>
              <a:rPr lang="en-US" dirty="0"/>
              <a:t>“This is the place for a quote</a:t>
            </a:r>
            <a:r>
              <a:rPr lang="de-DE" dirty="0"/>
              <a:t>”</a:t>
            </a:r>
          </a:p>
        </p:txBody>
      </p:sp>
      <p:cxnSp>
        <p:nvCxnSpPr>
          <p:cNvPr id="10" name="Straight Connector 9"/>
          <p:cNvCxnSpPr/>
          <p:nvPr userDrawn="1"/>
        </p:nvCxnSpPr>
        <p:spPr>
          <a:xfrm flipV="1">
            <a:off x="768354" y="5924554"/>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a:xfrm>
            <a:off x="1392000" y="6296344"/>
            <a:ext cx="4114800" cy="217085"/>
          </a:xfrm>
          <a:prstGeom prst="rect">
            <a:avLst/>
          </a:prstGeom>
        </p:spPr>
        <p:txBody>
          <a:bodyPr/>
          <a:lstStyle/>
          <a:p>
            <a:fld id="{37FFCD0F-6FD7-423A-A678-0AA8290E11CF}" type="datetimeFigureOut">
              <a:rPr lang="de-DE" smtClean="0"/>
              <a:pPr/>
              <a:t>06.11.2020</a:t>
            </a:fld>
            <a:endParaRPr lang="de-DE" dirty="0"/>
          </a:p>
        </p:txBody>
      </p:sp>
      <p:sp>
        <p:nvSpPr>
          <p:cNvPr id="6" name="Footer Placeholder 5"/>
          <p:cNvSpPr>
            <a:spLocks noGrp="1"/>
          </p:cNvSpPr>
          <p:nvPr>
            <p:ph type="ftr" sz="quarter" idx="11"/>
          </p:nvPr>
        </p:nvSpPr>
        <p:spPr>
          <a:xfrm>
            <a:off x="1392000" y="6041603"/>
            <a:ext cx="4114800" cy="216325"/>
          </a:xfrm>
          <a:prstGeom prst="rect">
            <a:avLst/>
          </a:prstGeom>
        </p:spPr>
        <p:txBody>
          <a:bodyPr/>
          <a:lstStyle/>
          <a:p>
            <a:endParaRPr lang="de-DE" dirty="0"/>
          </a:p>
        </p:txBody>
      </p:sp>
    </p:spTree>
    <p:extLst>
      <p:ext uri="{BB962C8B-B14F-4D97-AF65-F5344CB8AC3E}">
        <p14:creationId xmlns:p14="http://schemas.microsoft.com/office/powerpoint/2010/main" val="213342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97">
          <p15:clr>
            <a:srgbClr val="FBAE40"/>
          </p15:clr>
        </p15:guide>
        <p15:guide id="2" orient="horz" pos="3824">
          <p15:clr>
            <a:srgbClr val="FBAE40"/>
          </p15:clr>
        </p15:guide>
        <p15:guide id="3" pos="484">
          <p15:clr>
            <a:srgbClr val="FBAE40"/>
          </p15:clr>
        </p15:guide>
        <p15:guide id="4" pos="3598">
          <p15:clr>
            <a:srgbClr val="FBAE40"/>
          </p15:clr>
        </p15:guide>
        <p15:guide id="5" pos="3840">
          <p15:clr>
            <a:srgbClr val="FBAE40"/>
          </p15:clr>
        </p15:guide>
        <p15:guide id="6" pos="4081">
          <p15:clr>
            <a:srgbClr val="FBAE40"/>
          </p15:clr>
        </p15:guide>
        <p15:guide id="7" pos="7195">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ext and illustratio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639157" y="1584346"/>
            <a:ext cx="5456843" cy="4184833"/>
          </a:xfrm>
        </p:spPr>
        <p:txBody>
          <a:bodyPr/>
          <a:lstStyle>
            <a:lvl1pPr marL="0" indent="0">
              <a:lnSpc>
                <a:spcPts val="2932"/>
              </a:lnSpc>
              <a:spcBef>
                <a:spcPts val="0"/>
              </a:spcBef>
              <a:buNone/>
              <a:defRPr sz="1732" b="0"/>
            </a:lvl1pPr>
            <a:lvl2pPr marL="363924" indent="-363924">
              <a:lnSpc>
                <a:spcPts val="2932"/>
              </a:lnSpc>
              <a:spcBef>
                <a:spcPts val="0"/>
              </a:spcBef>
              <a:buFont typeface="+mj-lt"/>
              <a:buAutoNum type="arabicPeriod"/>
              <a:defRPr sz="1732"/>
            </a:lvl2pPr>
            <a:lvl3pPr marL="715153" indent="-228510">
              <a:lnSpc>
                <a:spcPts val="2932"/>
              </a:lnSpc>
              <a:spcBef>
                <a:spcPts val="0"/>
              </a:spcBef>
              <a:defRPr sz="1732"/>
            </a:lvl3pPr>
            <a:lvl4pPr marL="960591" indent="-228510">
              <a:lnSpc>
                <a:spcPts val="2932"/>
              </a:lnSpc>
              <a:spcBef>
                <a:spcPts val="0"/>
              </a:spcBef>
              <a:tabLst/>
              <a:defRPr sz="1732"/>
            </a:lvl4pPr>
            <a:lvl5pPr marL="1195449" indent="-228510">
              <a:lnSpc>
                <a:spcPts val="2932"/>
              </a:lnSpc>
              <a:spcBef>
                <a:spcPts val="0"/>
              </a:spcBef>
              <a:defRPr sz="1732"/>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10" name="Picture Placeholder 9"/>
          <p:cNvSpPr>
            <a:spLocks noGrp="1"/>
          </p:cNvSpPr>
          <p:nvPr>
            <p:ph type="pic" sz="quarter" idx="14"/>
          </p:nvPr>
        </p:nvSpPr>
        <p:spPr>
          <a:xfrm>
            <a:off x="6479118" y="1594338"/>
            <a:ext cx="4944533" cy="4184833"/>
          </a:xfrm>
          <a:solidFill>
            <a:schemeClr val="bg1">
              <a:lumMod val="85000"/>
            </a:schemeClr>
          </a:solidFill>
        </p:spPr>
        <p:txBody>
          <a:bodyPr/>
          <a:lstStyle>
            <a:lvl1pPr marL="0" indent="0">
              <a:buFontTx/>
              <a:buNone/>
              <a:defRPr/>
            </a:lvl1pPr>
          </a:lstStyle>
          <a:p>
            <a:r>
              <a:rPr lang="nl-NL" dirty="0" err="1"/>
              <a:t>Drag</a:t>
            </a:r>
            <a:r>
              <a:rPr lang="nl-NL" dirty="0"/>
              <a:t> picture </a:t>
            </a:r>
            <a:r>
              <a:rPr lang="nl-NL" dirty="0" err="1"/>
              <a:t>to</a:t>
            </a:r>
            <a:r>
              <a:rPr lang="nl-NL" dirty="0"/>
              <a:t> </a:t>
            </a:r>
            <a:r>
              <a:rPr lang="nl-NL" dirty="0" err="1"/>
              <a:t>placeholder</a:t>
            </a:r>
            <a:r>
              <a:rPr lang="nl-NL" dirty="0"/>
              <a:t> or click icon </a:t>
            </a:r>
            <a:r>
              <a:rPr lang="nl-NL" dirty="0" err="1"/>
              <a:t>to</a:t>
            </a:r>
            <a:r>
              <a:rPr lang="nl-NL" dirty="0"/>
              <a:t> </a:t>
            </a:r>
            <a:r>
              <a:rPr lang="nl-NL" dirty="0" err="1"/>
              <a:t>add</a:t>
            </a:r>
            <a:endParaRPr lang="de-DE" dirty="0"/>
          </a:p>
        </p:txBody>
      </p:sp>
      <p:sp>
        <p:nvSpPr>
          <p:cNvPr id="12" name="Title 1"/>
          <p:cNvSpPr>
            <a:spLocks noGrp="1"/>
          </p:cNvSpPr>
          <p:nvPr>
            <p:ph type="title"/>
          </p:nvPr>
        </p:nvSpPr>
        <p:spPr>
          <a:xfrm>
            <a:off x="640367" y="585391"/>
            <a:ext cx="10783284"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4" name="Straight Connector 13"/>
          <p:cNvCxnSpPr/>
          <p:nvPr userDrawn="1"/>
        </p:nvCxnSpPr>
        <p:spPr>
          <a:xfrm flipV="1">
            <a:off x="768354" y="5924554"/>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a:xfrm>
            <a:off x="1392000" y="6296344"/>
            <a:ext cx="4114800" cy="217085"/>
          </a:xfrm>
          <a:prstGeom prst="rect">
            <a:avLst/>
          </a:prstGeom>
        </p:spPr>
        <p:txBody>
          <a:bodyPr/>
          <a:lstStyle/>
          <a:p>
            <a:fld id="{37FFCD0F-6FD7-423A-A678-0AA8290E11CF}" type="datetimeFigureOut">
              <a:rPr lang="de-DE" smtClean="0"/>
              <a:pPr/>
              <a:t>06.11.2020</a:t>
            </a:fld>
            <a:endParaRPr lang="de-DE" dirty="0"/>
          </a:p>
        </p:txBody>
      </p:sp>
      <p:sp>
        <p:nvSpPr>
          <p:cNvPr id="5" name="Footer Placeholder 4"/>
          <p:cNvSpPr>
            <a:spLocks noGrp="1"/>
          </p:cNvSpPr>
          <p:nvPr>
            <p:ph type="ftr" sz="quarter" idx="16"/>
          </p:nvPr>
        </p:nvSpPr>
        <p:spPr>
          <a:xfrm>
            <a:off x="1392000" y="6041603"/>
            <a:ext cx="4114800" cy="216325"/>
          </a:xfrm>
          <a:prstGeom prst="rect">
            <a:avLst/>
          </a:prstGeom>
        </p:spPr>
        <p:txBody>
          <a:bodyPr/>
          <a:lstStyle/>
          <a:p>
            <a:endParaRPr lang="de-DE" dirty="0"/>
          </a:p>
        </p:txBody>
      </p:sp>
    </p:spTree>
    <p:extLst>
      <p:ext uri="{BB962C8B-B14F-4D97-AF65-F5344CB8AC3E}">
        <p14:creationId xmlns:p14="http://schemas.microsoft.com/office/powerpoint/2010/main" val="9180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84">
          <p15:clr>
            <a:srgbClr val="FBAE40"/>
          </p15:clr>
        </p15:guide>
        <p15:guide id="2" pos="3840">
          <p15:clr>
            <a:srgbClr val="FBAE40"/>
          </p15:clr>
        </p15:guide>
        <p15:guide id="3" pos="3598">
          <p15:clr>
            <a:srgbClr val="FBAE40"/>
          </p15:clr>
        </p15:guide>
        <p15:guide id="4" pos="4081">
          <p15:clr>
            <a:srgbClr val="FBAE40"/>
          </p15:clr>
        </p15:guide>
        <p15:guide id="5" pos="7195">
          <p15:clr>
            <a:srgbClr val="FBAE40"/>
          </p15:clr>
        </p15:guide>
        <p15:guide id="7" orient="horz" pos="382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634619" y="1606062"/>
            <a:ext cx="5078267" cy="4163117"/>
          </a:xfrm>
        </p:spPr>
        <p:txBody>
          <a:bodyPr/>
          <a:lstStyle>
            <a:lvl1pPr marL="0" indent="0">
              <a:lnSpc>
                <a:spcPts val="2932"/>
              </a:lnSpc>
              <a:spcBef>
                <a:spcPts val="0"/>
              </a:spcBef>
              <a:buNone/>
              <a:defRPr sz="1732" b="0"/>
            </a:lvl1pPr>
            <a:lvl2pPr marL="363924" indent="-363924">
              <a:lnSpc>
                <a:spcPts val="2932"/>
              </a:lnSpc>
              <a:spcBef>
                <a:spcPts val="0"/>
              </a:spcBef>
              <a:buFont typeface="+mj-lt"/>
              <a:buAutoNum type="arabicPeriod"/>
              <a:defRPr sz="1732"/>
            </a:lvl2pPr>
            <a:lvl3pPr marL="715153" indent="-228510">
              <a:lnSpc>
                <a:spcPts val="2932"/>
              </a:lnSpc>
              <a:spcBef>
                <a:spcPts val="0"/>
              </a:spcBef>
              <a:defRPr sz="1732"/>
            </a:lvl3pPr>
            <a:lvl4pPr marL="960591" indent="-228510">
              <a:lnSpc>
                <a:spcPts val="2932"/>
              </a:lnSpc>
              <a:spcBef>
                <a:spcPts val="0"/>
              </a:spcBef>
              <a:tabLst/>
              <a:defRPr sz="1732"/>
            </a:lvl4pPr>
            <a:lvl5pPr marL="1195449" indent="-228510">
              <a:lnSpc>
                <a:spcPts val="2932"/>
              </a:lnSpc>
              <a:spcBef>
                <a:spcPts val="0"/>
              </a:spcBef>
              <a:defRPr sz="1732"/>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6" name="Chart Placeholder 5"/>
          <p:cNvSpPr>
            <a:spLocks noGrp="1"/>
          </p:cNvSpPr>
          <p:nvPr>
            <p:ph type="chart" sz="quarter" idx="15"/>
          </p:nvPr>
        </p:nvSpPr>
        <p:spPr>
          <a:xfrm>
            <a:off x="6479119" y="1520324"/>
            <a:ext cx="4944533" cy="4258848"/>
          </a:xfrm>
        </p:spPr>
        <p:txBody>
          <a:bodyPr/>
          <a:lstStyle>
            <a:lvl1pPr marL="0" indent="0">
              <a:buNone/>
              <a:defRPr/>
            </a:lvl1pPr>
          </a:lstStyle>
          <a:p>
            <a:r>
              <a:rPr lang="nl-NL"/>
              <a:t>Click icon </a:t>
            </a:r>
            <a:r>
              <a:rPr lang="nl-NL" dirty="0" err="1"/>
              <a:t>to</a:t>
            </a:r>
            <a:r>
              <a:rPr lang="nl-NL" dirty="0"/>
              <a:t> </a:t>
            </a:r>
            <a:r>
              <a:rPr lang="nl-NL" dirty="0" err="1"/>
              <a:t>add</a:t>
            </a:r>
            <a:r>
              <a:rPr lang="nl-NL" dirty="0"/>
              <a:t> </a:t>
            </a:r>
            <a:r>
              <a:rPr lang="nl-NL" dirty="0" err="1"/>
              <a:t>chart</a:t>
            </a:r>
            <a:endParaRPr lang="de-DE" dirty="0"/>
          </a:p>
        </p:txBody>
      </p:sp>
      <p:sp>
        <p:nvSpPr>
          <p:cNvPr id="8" name="Title 1"/>
          <p:cNvSpPr>
            <a:spLocks noGrp="1"/>
          </p:cNvSpPr>
          <p:nvPr>
            <p:ph type="title"/>
          </p:nvPr>
        </p:nvSpPr>
        <p:spPr>
          <a:xfrm>
            <a:off x="640367" y="585391"/>
            <a:ext cx="10783284"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3" name="Straight Connector 12"/>
          <p:cNvCxnSpPr/>
          <p:nvPr userDrawn="1"/>
        </p:nvCxnSpPr>
        <p:spPr>
          <a:xfrm flipV="1">
            <a:off x="768354" y="5924554"/>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a:xfrm>
            <a:off x="1392000" y="6296344"/>
            <a:ext cx="4114800" cy="217085"/>
          </a:xfrm>
          <a:prstGeom prst="rect">
            <a:avLst/>
          </a:prstGeom>
        </p:spPr>
        <p:txBody>
          <a:bodyPr/>
          <a:lstStyle/>
          <a:p>
            <a:fld id="{37FFCD0F-6FD7-423A-A678-0AA8290E11CF}" type="datetimeFigureOut">
              <a:rPr lang="de-DE" smtClean="0"/>
              <a:pPr/>
              <a:t>06.11.2020</a:t>
            </a:fld>
            <a:endParaRPr lang="de-DE" dirty="0"/>
          </a:p>
        </p:txBody>
      </p:sp>
      <p:sp>
        <p:nvSpPr>
          <p:cNvPr id="5" name="Footer Placeholder 4"/>
          <p:cNvSpPr>
            <a:spLocks noGrp="1"/>
          </p:cNvSpPr>
          <p:nvPr>
            <p:ph type="ftr" sz="quarter" idx="17"/>
          </p:nvPr>
        </p:nvSpPr>
        <p:spPr>
          <a:xfrm>
            <a:off x="1392000" y="6041603"/>
            <a:ext cx="4114800" cy="216325"/>
          </a:xfrm>
          <a:prstGeom prst="rect">
            <a:avLst/>
          </a:prstGeom>
        </p:spPr>
        <p:txBody>
          <a:bodyPr/>
          <a:lstStyle/>
          <a:p>
            <a:endParaRPr lang="de-DE" dirty="0"/>
          </a:p>
        </p:txBody>
      </p:sp>
    </p:spTree>
    <p:extLst>
      <p:ext uri="{BB962C8B-B14F-4D97-AF65-F5344CB8AC3E}">
        <p14:creationId xmlns:p14="http://schemas.microsoft.com/office/powerpoint/2010/main" val="365007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84">
          <p15:clr>
            <a:srgbClr val="FBAE40"/>
          </p15:clr>
        </p15:guide>
        <p15:guide id="2" pos="3598">
          <p15:clr>
            <a:srgbClr val="FBAE40"/>
          </p15:clr>
        </p15:guide>
        <p15:guide id="3" pos="3840">
          <p15:clr>
            <a:srgbClr val="FBAE40"/>
          </p15:clr>
        </p15:guide>
        <p15:guide id="4" pos="4081">
          <p15:clr>
            <a:srgbClr val="FBAE40"/>
          </p15:clr>
        </p15:guide>
        <p15:guide id="5" pos="7195">
          <p15:clr>
            <a:srgbClr val="FBAE40"/>
          </p15:clr>
        </p15:guide>
        <p15:guide id="6" orient="horz" pos="497">
          <p15:clr>
            <a:srgbClr val="FBAE40"/>
          </p15:clr>
        </p15:guide>
        <p15:guide id="7" orient="horz" pos="229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641807" y="1406437"/>
            <a:ext cx="10781843" cy="4372737"/>
          </a:xfrm>
        </p:spPr>
        <p:txBody>
          <a:bodyPr/>
          <a:lstStyle>
            <a:lvl1pPr marL="0" indent="0">
              <a:buNone/>
              <a:defRPr/>
            </a:lvl1pPr>
          </a:lstStyle>
          <a:p>
            <a:r>
              <a:rPr lang="nl-NL" dirty="0"/>
              <a:t>Click icon </a:t>
            </a:r>
            <a:r>
              <a:rPr lang="nl-NL" dirty="0" err="1"/>
              <a:t>to</a:t>
            </a:r>
            <a:r>
              <a:rPr lang="nl-NL" dirty="0"/>
              <a:t> </a:t>
            </a:r>
            <a:r>
              <a:rPr lang="nl-NL" dirty="0" err="1"/>
              <a:t>add</a:t>
            </a:r>
            <a:r>
              <a:rPr lang="nl-NL" dirty="0"/>
              <a:t> </a:t>
            </a:r>
            <a:r>
              <a:rPr lang="nl-NL" dirty="0" err="1"/>
              <a:t>chart</a:t>
            </a:r>
            <a:endParaRPr lang="de-DE" dirty="0"/>
          </a:p>
        </p:txBody>
      </p:sp>
      <p:sp>
        <p:nvSpPr>
          <p:cNvPr id="2" name="Title 1"/>
          <p:cNvSpPr>
            <a:spLocks noGrp="1"/>
          </p:cNvSpPr>
          <p:nvPr>
            <p:ph type="title"/>
          </p:nvPr>
        </p:nvSpPr>
        <p:spPr>
          <a:xfrm>
            <a:off x="640367" y="585391"/>
            <a:ext cx="10783284"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0" name="Straight Connector 9"/>
          <p:cNvCxnSpPr/>
          <p:nvPr userDrawn="1"/>
        </p:nvCxnSpPr>
        <p:spPr>
          <a:xfrm flipV="1">
            <a:off x="768354" y="5924554"/>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a:xfrm>
            <a:off x="1392000" y="6296344"/>
            <a:ext cx="4114800" cy="217085"/>
          </a:xfrm>
          <a:prstGeom prst="rect">
            <a:avLst/>
          </a:prstGeom>
        </p:spPr>
        <p:txBody>
          <a:bodyPr/>
          <a:lstStyle/>
          <a:p>
            <a:fld id="{37FFCD0F-6FD7-423A-A678-0AA8290E11CF}" type="datetimeFigureOut">
              <a:rPr lang="de-DE" smtClean="0"/>
              <a:pPr/>
              <a:t>06.11.2020</a:t>
            </a:fld>
            <a:endParaRPr lang="de-DE" dirty="0"/>
          </a:p>
        </p:txBody>
      </p:sp>
      <p:sp>
        <p:nvSpPr>
          <p:cNvPr id="4" name="Footer Placeholder 3"/>
          <p:cNvSpPr>
            <a:spLocks noGrp="1"/>
          </p:cNvSpPr>
          <p:nvPr>
            <p:ph type="ftr" sz="quarter" idx="17"/>
          </p:nvPr>
        </p:nvSpPr>
        <p:spPr>
          <a:xfrm>
            <a:off x="1392000" y="6041603"/>
            <a:ext cx="4114800" cy="216325"/>
          </a:xfrm>
          <a:prstGeom prst="rect">
            <a:avLst/>
          </a:prstGeom>
        </p:spPr>
        <p:txBody>
          <a:bodyPr/>
          <a:lstStyle/>
          <a:p>
            <a:endParaRPr lang="de-DE" dirty="0"/>
          </a:p>
        </p:txBody>
      </p:sp>
    </p:spTree>
    <p:extLst>
      <p:ext uri="{BB962C8B-B14F-4D97-AF65-F5344CB8AC3E}">
        <p14:creationId xmlns:p14="http://schemas.microsoft.com/office/powerpoint/2010/main" val="19056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84">
          <p15:clr>
            <a:srgbClr val="FBAE40"/>
          </p15:clr>
        </p15:guide>
        <p15:guide id="2" pos="3840">
          <p15:clr>
            <a:srgbClr val="FBAE40"/>
          </p15:clr>
        </p15:guide>
        <p15:guide id="3" pos="3598">
          <p15:clr>
            <a:srgbClr val="FBAE40"/>
          </p15:clr>
        </p15:guide>
        <p15:guide id="4" pos="4081">
          <p15:clr>
            <a:srgbClr val="FBAE40"/>
          </p15:clr>
        </p15:guide>
        <p15:guide id="5" pos="7195">
          <p15:clr>
            <a:srgbClr val="FBAE40"/>
          </p15:clr>
        </p15:guide>
        <p15:guide id="6" orient="horz" pos="497">
          <p15:clr>
            <a:srgbClr val="FBAE40"/>
          </p15:clr>
        </p15:guide>
        <p15:guide id="7" orient="horz" pos="382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p:cNvSpPr>
            <a:spLocks noGrp="1"/>
          </p:cNvSpPr>
          <p:nvPr>
            <p:ph type="tbl" sz="quarter" idx="16"/>
          </p:nvPr>
        </p:nvSpPr>
        <p:spPr>
          <a:xfrm>
            <a:off x="768352" y="1407615"/>
            <a:ext cx="10645307" cy="4371557"/>
          </a:xfrm>
        </p:spPr>
        <p:txBody>
          <a:bodyPr/>
          <a:lstStyle>
            <a:lvl1pPr marL="0" indent="0">
              <a:buNone/>
              <a:defRPr/>
            </a:lvl1pPr>
          </a:lstStyle>
          <a:p>
            <a:r>
              <a:rPr lang="nl-NL"/>
              <a:t>Click icon </a:t>
            </a:r>
            <a:r>
              <a:rPr lang="nl-NL" dirty="0" err="1"/>
              <a:t>to</a:t>
            </a:r>
            <a:r>
              <a:rPr lang="nl-NL" dirty="0"/>
              <a:t> </a:t>
            </a:r>
            <a:r>
              <a:rPr lang="nl-NL" dirty="0" err="1"/>
              <a:t>add</a:t>
            </a:r>
            <a:r>
              <a:rPr lang="nl-NL" dirty="0"/>
              <a:t> </a:t>
            </a:r>
            <a:r>
              <a:rPr lang="nl-NL" dirty="0" err="1"/>
              <a:t>table</a:t>
            </a:r>
            <a:endParaRPr lang="de-DE" dirty="0"/>
          </a:p>
        </p:txBody>
      </p:sp>
      <p:sp>
        <p:nvSpPr>
          <p:cNvPr id="2" name="Title 1"/>
          <p:cNvSpPr>
            <a:spLocks noGrp="1"/>
          </p:cNvSpPr>
          <p:nvPr>
            <p:ph type="title"/>
          </p:nvPr>
        </p:nvSpPr>
        <p:spPr>
          <a:xfrm>
            <a:off x="640367" y="585730"/>
            <a:ext cx="10793277"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1" name="Straight Connector 10"/>
          <p:cNvCxnSpPr/>
          <p:nvPr userDrawn="1"/>
        </p:nvCxnSpPr>
        <p:spPr>
          <a:xfrm flipV="1">
            <a:off x="768354" y="5924554"/>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a:xfrm>
            <a:off x="1392000" y="6296344"/>
            <a:ext cx="4114800" cy="217085"/>
          </a:xfrm>
          <a:prstGeom prst="rect">
            <a:avLst/>
          </a:prstGeom>
        </p:spPr>
        <p:txBody>
          <a:bodyPr/>
          <a:lstStyle/>
          <a:p>
            <a:fld id="{37FFCD0F-6FD7-423A-A678-0AA8290E11CF}" type="datetimeFigureOut">
              <a:rPr lang="de-DE" smtClean="0"/>
              <a:pPr/>
              <a:t>06.11.2020</a:t>
            </a:fld>
            <a:endParaRPr lang="de-DE" dirty="0"/>
          </a:p>
        </p:txBody>
      </p:sp>
      <p:sp>
        <p:nvSpPr>
          <p:cNvPr id="6" name="Footer Placeholder 5"/>
          <p:cNvSpPr>
            <a:spLocks noGrp="1"/>
          </p:cNvSpPr>
          <p:nvPr>
            <p:ph type="ftr" sz="quarter" idx="18"/>
          </p:nvPr>
        </p:nvSpPr>
        <p:spPr>
          <a:xfrm>
            <a:off x="1392000" y="6041603"/>
            <a:ext cx="4114800" cy="216325"/>
          </a:xfrm>
          <a:prstGeom prst="rect">
            <a:avLst/>
          </a:prstGeom>
        </p:spPr>
        <p:txBody>
          <a:bodyPr/>
          <a:lstStyle/>
          <a:p>
            <a:endParaRPr lang="de-DE" dirty="0"/>
          </a:p>
        </p:txBody>
      </p:sp>
    </p:spTree>
    <p:extLst>
      <p:ext uri="{BB962C8B-B14F-4D97-AF65-F5344CB8AC3E}">
        <p14:creationId xmlns:p14="http://schemas.microsoft.com/office/powerpoint/2010/main" val="165462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84">
          <p15:clr>
            <a:srgbClr val="FBAE40"/>
          </p15:clr>
        </p15:guide>
        <p15:guide id="2" pos="3840">
          <p15:clr>
            <a:srgbClr val="FBAE40"/>
          </p15:clr>
        </p15:guide>
        <p15:guide id="3" pos="3598">
          <p15:clr>
            <a:srgbClr val="FBAE40"/>
          </p15:clr>
        </p15:guide>
        <p15:guide id="4" pos="4081">
          <p15:clr>
            <a:srgbClr val="FBAE40"/>
          </p15:clr>
        </p15:guide>
        <p15:guide id="5" pos="7195">
          <p15:clr>
            <a:srgbClr val="FBAE40"/>
          </p15:clr>
        </p15:guide>
        <p15:guide id="6" orient="horz" pos="497">
          <p15:clr>
            <a:srgbClr val="FBAE40"/>
          </p15:clr>
        </p15:guide>
        <p15:guide id="7" orient="horz" pos="382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645671" y="5526641"/>
            <a:ext cx="6816945" cy="598488"/>
          </a:xfrm>
        </p:spPr>
        <p:txBody>
          <a:bodyPr>
            <a:noAutofit/>
          </a:bodyPr>
          <a:lstStyle>
            <a:lvl1pPr marL="0" indent="0">
              <a:lnSpc>
                <a:spcPts val="2400"/>
              </a:lnSpc>
              <a:spcBef>
                <a:spcPts val="0"/>
              </a:spcBef>
              <a:buNone/>
              <a:defRPr sz="1865">
                <a:solidFill>
                  <a:schemeClr val="tx1"/>
                </a:solidFill>
              </a:defRPr>
            </a:lvl1pPr>
            <a:lvl2pPr marL="0" indent="0">
              <a:buNone/>
              <a:defRPr sz="1332"/>
            </a:lvl2pPr>
            <a:lvl3pPr marL="0" indent="0">
              <a:buNone/>
              <a:defRPr sz="1332"/>
            </a:lvl3pPr>
            <a:lvl4pPr marL="0" indent="0">
              <a:buNone/>
              <a:defRPr sz="1332"/>
            </a:lvl4pPr>
            <a:lvl5pPr marL="0" indent="0">
              <a:buNone/>
              <a:defRPr sz="1332"/>
            </a:lvl5pPr>
          </a:lstStyle>
          <a:p>
            <a:pPr lvl="0"/>
            <a:r>
              <a:rPr lang="en-US" dirty="0"/>
              <a:t>Department</a:t>
            </a:r>
            <a:br>
              <a:rPr lang="en-US" dirty="0"/>
            </a:br>
            <a:r>
              <a:rPr lang="en-US" dirty="0"/>
              <a:t>Date</a:t>
            </a:r>
            <a:endParaRPr lang="de-DE" dirty="0"/>
          </a:p>
        </p:txBody>
      </p:sp>
      <p:sp>
        <p:nvSpPr>
          <p:cNvPr id="6" name="TextBox 5"/>
          <p:cNvSpPr txBox="1"/>
          <p:nvPr userDrawn="1"/>
        </p:nvSpPr>
        <p:spPr>
          <a:xfrm>
            <a:off x="625684" y="2686386"/>
            <a:ext cx="5207000" cy="1117870"/>
          </a:xfrm>
          <a:prstGeom prst="rect">
            <a:avLst/>
          </a:prstGeom>
          <a:noFill/>
        </p:spPr>
        <p:txBody>
          <a:bodyPr wrap="square" rtlCol="0">
            <a:spAutoFit/>
          </a:bodyPr>
          <a:lstStyle/>
          <a:p>
            <a:r>
              <a:rPr lang="de-DE" sz="6664" kern="1200" dirty="0">
                <a:solidFill>
                  <a:schemeClr val="tx1"/>
                </a:solidFill>
                <a:latin typeface="+mj-lt"/>
                <a:ea typeface="+mj-ea"/>
                <a:cs typeface="+mj-cs"/>
              </a:rPr>
              <a:t>Thank you</a:t>
            </a:r>
          </a:p>
        </p:txBody>
      </p:sp>
      <p:pic>
        <p:nvPicPr>
          <p:cNvPr id="8" name="Picture 7">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45572" y="1711571"/>
            <a:ext cx="5146429" cy="5146429"/>
          </a:xfrm>
          <a:prstGeom prst="rect">
            <a:avLst/>
          </a:prstGeom>
        </p:spPr>
      </p:pic>
    </p:spTree>
    <p:extLst>
      <p:ext uri="{BB962C8B-B14F-4D97-AF65-F5344CB8AC3E}">
        <p14:creationId xmlns:p14="http://schemas.microsoft.com/office/powerpoint/2010/main" val="429043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84">
          <p15:clr>
            <a:srgbClr val="FBAE40"/>
          </p15:clr>
        </p15:guide>
        <p15:guide id="2" pos="3598">
          <p15:clr>
            <a:srgbClr val="FBAE40"/>
          </p15:clr>
        </p15:guide>
        <p15:guide id="3" pos="3840">
          <p15:clr>
            <a:srgbClr val="FBAE40"/>
          </p15:clr>
        </p15:guide>
        <p15:guide id="4" pos="4081">
          <p15:clr>
            <a:srgbClr val="FBAE40"/>
          </p15:clr>
        </p15:guide>
        <p15:guide id="5" orient="horz" pos="497">
          <p15:clr>
            <a:srgbClr val="FBAE40"/>
          </p15:clr>
        </p15:guide>
        <p15:guide id="6" pos="7195">
          <p15:clr>
            <a:srgbClr val="FBAE40"/>
          </p15:clr>
        </p15:guide>
        <p15:guide id="7" orient="horz" pos="382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00110"/>
            <a:ext cx="10984424" cy="4898147"/>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609601" y="705204"/>
            <a:ext cx="10984425"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11299117" y="6489341"/>
            <a:ext cx="783712" cy="354523"/>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021"/>
            <a:r>
              <a:rPr lang="en-US">
                <a:solidFill>
                  <a:srgbClr val="53565A"/>
                </a:solidFill>
              </a:rPr>
              <a:t> </a:t>
            </a:r>
            <a:fld id="{DA15E891-66B8-4B28-AB8F-05A4B1DE573C}" type="slidenum">
              <a:rPr lang="en-US" smtClean="0">
                <a:solidFill>
                  <a:srgbClr val="53565A"/>
                </a:solidFill>
              </a:rPr>
              <a:pPr defTabSz="457021"/>
              <a:t>‹#›</a:t>
            </a:fld>
            <a:endParaRPr lang="en-US">
              <a:solidFill>
                <a:srgbClr val="53565A"/>
              </a:solidFill>
            </a:endParaRPr>
          </a:p>
        </p:txBody>
      </p:sp>
    </p:spTree>
    <p:extLst>
      <p:ext uri="{BB962C8B-B14F-4D97-AF65-F5344CB8AC3E}">
        <p14:creationId xmlns:p14="http://schemas.microsoft.com/office/powerpoint/2010/main" val="23120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09601" y="705204"/>
            <a:ext cx="10984425"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5" name="Content Placeholder 1"/>
          <p:cNvSpPr>
            <a:spLocks noGrp="1"/>
          </p:cNvSpPr>
          <p:nvPr>
            <p:ph idx="1"/>
          </p:nvPr>
        </p:nvSpPr>
        <p:spPr>
          <a:xfrm>
            <a:off x="609601" y="1500110"/>
            <a:ext cx="10984425"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Tree>
    <p:extLst>
      <p:ext uri="{BB962C8B-B14F-4D97-AF65-F5344CB8AC3E}">
        <p14:creationId xmlns:p14="http://schemas.microsoft.com/office/powerpoint/2010/main" val="392914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Section header 1 ">
    <p:spTree>
      <p:nvGrpSpPr>
        <p:cNvPr id="1" name=""/>
        <p:cNvGrpSpPr/>
        <p:nvPr/>
      </p:nvGrpSpPr>
      <p:grpSpPr>
        <a:xfrm>
          <a:off x="0" y="0"/>
          <a:ext cx="0" cy="0"/>
          <a:chOff x="0" y="0"/>
          <a:chExt cx="0" cy="0"/>
        </a:xfrm>
      </p:grpSpPr>
      <p:sp>
        <p:nvSpPr>
          <p:cNvPr id="7" name="Rectangle 6"/>
          <p:cNvSpPr/>
          <p:nvPr userDrawn="1"/>
        </p:nvSpPr>
        <p:spPr>
          <a:xfrm>
            <a:off x="0" y="-8312"/>
            <a:ext cx="12192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8312"/>
            <a:ext cx="9232739" cy="6881395"/>
          </a:xfrm>
          <a:prstGeom prst="rect">
            <a:avLst/>
          </a:prstGeom>
        </p:spPr>
      </p:pic>
      <p:sp>
        <p:nvSpPr>
          <p:cNvPr id="8" name="Rectangle 7"/>
          <p:cNvSpPr/>
          <p:nvPr userDrawn="1"/>
        </p:nvSpPr>
        <p:spPr>
          <a:xfrm>
            <a:off x="0" y="2658537"/>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09932" y="2658537"/>
            <a:ext cx="2286000" cy="17145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756927" y="6438105"/>
            <a:ext cx="2099733" cy="1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895021" y="223123"/>
            <a:ext cx="864624" cy="7162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400053" y="2768142"/>
            <a:ext cx="8682564" cy="1504604"/>
          </a:xfrm>
          <a:prstGeom prst="rect">
            <a:avLst/>
          </a:prstGeom>
        </p:spPr>
        <p:txBody>
          <a:bodyPr anchor="ctr" anchorCtr="0">
            <a:noAutofit/>
          </a:bodyPr>
          <a:lstStyle>
            <a:lvl1pPr marL="0" indent="0">
              <a:buNone/>
              <a:defRPr sz="3199"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72627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quares on right side">
    <p:spTree>
      <p:nvGrpSpPr>
        <p:cNvPr id="1" name=""/>
        <p:cNvGrpSpPr/>
        <p:nvPr/>
      </p:nvGrpSpPr>
      <p:grpSpPr>
        <a:xfrm>
          <a:off x="0" y="0"/>
          <a:ext cx="0" cy="0"/>
          <a:chOff x="0" y="0"/>
          <a:chExt cx="0" cy="0"/>
        </a:xfrm>
      </p:grpSpPr>
      <p:sp>
        <p:nvSpPr>
          <p:cNvPr id="5" name="Title 1"/>
          <p:cNvSpPr>
            <a:spLocks noGrp="1"/>
          </p:cNvSpPr>
          <p:nvPr>
            <p:ph type="title"/>
          </p:nvPr>
        </p:nvSpPr>
        <p:spPr>
          <a:xfrm>
            <a:off x="609603" y="705204"/>
            <a:ext cx="10984425" cy="418645"/>
          </a:xfrm>
        </p:spPr>
        <p:txBody>
          <a:bodyPr/>
          <a:lstStyle/>
          <a:p>
            <a:r>
              <a:rPr lang="en-US"/>
              <a:t>Click to edit Master title style</a:t>
            </a:r>
            <a:endParaRPr lang="en-US" dirty="0"/>
          </a:p>
        </p:txBody>
      </p:sp>
      <p:sp>
        <p:nvSpPr>
          <p:cNvPr id="6" name="Content Placeholder 1"/>
          <p:cNvSpPr>
            <a:spLocks noGrp="1"/>
          </p:cNvSpPr>
          <p:nvPr>
            <p:ph idx="1"/>
          </p:nvPr>
        </p:nvSpPr>
        <p:spPr>
          <a:xfrm>
            <a:off x="524040" y="1500109"/>
            <a:ext cx="8840093"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Edit Master text styles</a:t>
            </a:r>
          </a:p>
          <a:p>
            <a:pPr lvl="1"/>
            <a:r>
              <a:rPr lang="en-US"/>
              <a:t>Second level</a:t>
            </a:r>
          </a:p>
          <a:p>
            <a:pPr lvl="2"/>
            <a:r>
              <a:rPr lang="en-US"/>
              <a:t>Third level</a:t>
            </a:r>
          </a:p>
          <a:p>
            <a:pPr lvl="3"/>
            <a:r>
              <a:rPr lang="en-US"/>
              <a:t>Fourth level</a:t>
            </a:r>
          </a:p>
        </p:txBody>
      </p:sp>
      <p:pic>
        <p:nvPicPr>
          <p:cNvPr id="7"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145757" y="1500613"/>
            <a:ext cx="2046247" cy="4917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301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609599" y="1500110"/>
            <a:ext cx="5349341"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6264318" y="1500110"/>
            <a:ext cx="5371460"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3" name="Title Placeholder 1"/>
          <p:cNvSpPr>
            <a:spLocks noGrp="1"/>
          </p:cNvSpPr>
          <p:nvPr>
            <p:ph type="title"/>
          </p:nvPr>
        </p:nvSpPr>
        <p:spPr>
          <a:xfrm>
            <a:off x="609627" y="705204"/>
            <a:ext cx="11026151"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6" name="Text Placeholder 22"/>
          <p:cNvSpPr>
            <a:spLocks noGrp="1"/>
          </p:cNvSpPr>
          <p:nvPr>
            <p:ph type="body" sz="quarter" idx="16" hasCustomPrompt="1"/>
          </p:nvPr>
        </p:nvSpPr>
        <p:spPr>
          <a:xfrm>
            <a:off x="264801" y="6511448"/>
            <a:ext cx="8896351"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57673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22300" y="1018576"/>
            <a:ext cx="11176000" cy="4981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8"/>
          <p:cNvSpPr>
            <a:spLocks noGrp="1"/>
          </p:cNvSpPr>
          <p:nvPr>
            <p:ph type="title"/>
          </p:nvPr>
        </p:nvSpPr>
        <p:spPr/>
        <p:txBody>
          <a:bodyPr/>
          <a:lstStyle/>
          <a:p>
            <a:r>
              <a:rPr lang="en-US"/>
              <a:t>Click to edit Master title style</a:t>
            </a:r>
            <a:endParaRPr lang="en-GB"/>
          </a:p>
        </p:txBody>
      </p:sp>
      <p:sp>
        <p:nvSpPr>
          <p:cNvPr id="5" name="Slide Number Placeholder 5"/>
          <p:cNvSpPr>
            <a:spLocks noGrp="1"/>
          </p:cNvSpPr>
          <p:nvPr>
            <p:ph type="sldNum" sz="quarter" idx="11"/>
          </p:nvPr>
        </p:nvSpPr>
        <p:spPr>
          <a:xfrm>
            <a:off x="8737600" y="6356351"/>
            <a:ext cx="2844800" cy="365125"/>
          </a:xfrm>
          <a:prstGeom prst="rect">
            <a:avLst/>
          </a:prstGeom>
        </p:spPr>
        <p:txBody>
          <a:bodyPr/>
          <a:lstStyle>
            <a:lvl1pPr>
              <a:defRPr/>
            </a:lvl1pPr>
          </a:lstStyle>
          <a:p>
            <a:pPr>
              <a:defRPr/>
            </a:pPr>
            <a:r>
              <a:rPr lang="en-GB" dirty="0"/>
              <a:t>1</a:t>
            </a:r>
          </a:p>
        </p:txBody>
      </p:sp>
    </p:spTree>
    <p:extLst>
      <p:ext uri="{BB962C8B-B14F-4D97-AF65-F5344CB8AC3E}">
        <p14:creationId xmlns:p14="http://schemas.microsoft.com/office/powerpoint/2010/main" val="105109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3_Title Slide Option 4">
    <p:spTree>
      <p:nvGrpSpPr>
        <p:cNvPr id="1" name=""/>
        <p:cNvGrpSpPr/>
        <p:nvPr/>
      </p:nvGrpSpPr>
      <p:grpSpPr>
        <a:xfrm>
          <a:off x="0" y="0"/>
          <a:ext cx="0" cy="0"/>
          <a:chOff x="0" y="0"/>
          <a:chExt cx="0" cy="0"/>
        </a:xfrm>
      </p:grpSpPr>
      <p:sp>
        <p:nvSpPr>
          <p:cNvPr id="2" name="Rectangle 1"/>
          <p:cNvSpPr/>
          <p:nvPr userDrawn="1"/>
        </p:nvSpPr>
        <p:spPr>
          <a:xfrm>
            <a:off x="10134601" y="28576"/>
            <a:ext cx="1854200" cy="295275"/>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defTabSz="457158"/>
            <a:endParaRPr lang="en-US" sz="2400">
              <a:solidFill>
                <a:srgbClr val="53565A"/>
              </a:solidFill>
            </a:endParaRPr>
          </a:p>
        </p:txBody>
      </p:sp>
    </p:spTree>
    <p:extLst>
      <p:ext uri="{BB962C8B-B14F-4D97-AF65-F5344CB8AC3E}">
        <p14:creationId xmlns:p14="http://schemas.microsoft.com/office/powerpoint/2010/main" val="131251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5" name="Slide Number Placeholder 7"/>
          <p:cNvSpPr txBox="1">
            <a:spLocks/>
          </p:cNvSpPr>
          <p:nvPr userDrawn="1"/>
        </p:nvSpPr>
        <p:spPr>
          <a:xfrm>
            <a:off x="11299117" y="6489341"/>
            <a:ext cx="783712" cy="354521"/>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58"/>
            <a:r>
              <a:rPr lang="en-US" sz="800" dirty="0">
                <a:solidFill>
                  <a:srgbClr val="000000"/>
                </a:solidFill>
              </a:rPr>
              <a:t> </a:t>
            </a:r>
            <a:fld id="{DA15E891-66B8-4B28-AB8F-05A4B1DE573C}" type="slidenum">
              <a:rPr lang="en-US" sz="800" smtClean="0">
                <a:solidFill>
                  <a:srgbClr val="000000"/>
                </a:solidFill>
              </a:rPr>
              <a:pPr defTabSz="457158"/>
              <a:t>‹#›</a:t>
            </a:fld>
            <a:endParaRPr lang="en-US" sz="800" dirty="0">
              <a:solidFill>
                <a:srgbClr val="000000"/>
              </a:solidFill>
            </a:endParaRPr>
          </a:p>
        </p:txBody>
      </p:sp>
    </p:spTree>
    <p:extLst>
      <p:ext uri="{BB962C8B-B14F-4D97-AF65-F5344CB8AC3E}">
        <p14:creationId xmlns:p14="http://schemas.microsoft.com/office/powerpoint/2010/main" val="1161135059"/>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00110"/>
            <a:ext cx="10984424" cy="4898145"/>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609601" y="705204"/>
            <a:ext cx="10984425"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11299117" y="6489341"/>
            <a:ext cx="783712" cy="354521"/>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158"/>
            <a:r>
              <a:rPr lang="en-US">
                <a:solidFill>
                  <a:srgbClr val="53565A"/>
                </a:solidFill>
              </a:rPr>
              <a:t> </a:t>
            </a:r>
            <a:fld id="{DA15E891-66B8-4B28-AB8F-05A4B1DE573C}" type="slidenum">
              <a:rPr lang="en-US" smtClean="0">
                <a:solidFill>
                  <a:srgbClr val="53565A"/>
                </a:solidFill>
              </a:rPr>
              <a:pPr defTabSz="457158"/>
              <a:t>‹#›</a:t>
            </a:fld>
            <a:endParaRPr lang="en-US">
              <a:solidFill>
                <a:srgbClr val="53565A"/>
              </a:solidFill>
            </a:endParaRPr>
          </a:p>
        </p:txBody>
      </p:sp>
    </p:spTree>
    <p:extLst>
      <p:ext uri="{BB962C8B-B14F-4D97-AF65-F5344CB8AC3E}">
        <p14:creationId xmlns:p14="http://schemas.microsoft.com/office/powerpoint/2010/main" val="175823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00110"/>
            <a:ext cx="10984424" cy="4898145"/>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609601" y="705204"/>
            <a:ext cx="10984425"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11299117" y="6489341"/>
            <a:ext cx="783712" cy="354521"/>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158"/>
            <a:r>
              <a:rPr lang="en-US"/>
              <a:t> </a:t>
            </a:r>
            <a:fld id="{DA15E891-66B8-4B28-AB8F-05A4B1DE573C}" type="slidenum">
              <a:rPr lang="en-US" smtClean="0"/>
              <a:pPr defTabSz="457158"/>
              <a:t>‹#›</a:t>
            </a:fld>
            <a:endParaRPr lang="en-US"/>
          </a:p>
        </p:txBody>
      </p:sp>
    </p:spTree>
    <p:extLst>
      <p:ext uri="{BB962C8B-B14F-4D97-AF65-F5344CB8AC3E}">
        <p14:creationId xmlns:p14="http://schemas.microsoft.com/office/powerpoint/2010/main" val="354724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2"/>
          <p:cNvSpPr>
            <a:spLocks noGrp="1"/>
          </p:cNvSpPr>
          <p:nvPr>
            <p:ph type="body" sz="quarter" idx="16" hasCustomPrompt="1"/>
          </p:nvPr>
        </p:nvSpPr>
        <p:spPr>
          <a:xfrm>
            <a:off x="264801" y="6511447"/>
            <a:ext cx="8896351"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426730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Section header 2">
    <p:spTree>
      <p:nvGrpSpPr>
        <p:cNvPr id="1" name=""/>
        <p:cNvGrpSpPr/>
        <p:nvPr/>
      </p:nvGrpSpPr>
      <p:grpSpPr>
        <a:xfrm>
          <a:off x="0" y="0"/>
          <a:ext cx="0" cy="0"/>
          <a:chOff x="0" y="0"/>
          <a:chExt cx="0" cy="0"/>
        </a:xfrm>
      </p:grpSpPr>
      <p:sp>
        <p:nvSpPr>
          <p:cNvPr id="7" name="Rectangle 6"/>
          <p:cNvSpPr/>
          <p:nvPr userDrawn="1"/>
        </p:nvSpPr>
        <p:spPr>
          <a:xfrm>
            <a:off x="0" y="-8312"/>
            <a:ext cx="12192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282" y="-8311"/>
            <a:ext cx="9155084" cy="6866313"/>
          </a:xfrm>
          <a:prstGeom prst="rect">
            <a:avLst/>
          </a:prstGeom>
        </p:spPr>
      </p:pic>
      <p:sp>
        <p:nvSpPr>
          <p:cNvPr id="8" name="Rectangle 7"/>
          <p:cNvSpPr/>
          <p:nvPr userDrawn="1"/>
        </p:nvSpPr>
        <p:spPr>
          <a:xfrm>
            <a:off x="-23283" y="2658534"/>
            <a:ext cx="12215283"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9926400" y="2658533"/>
            <a:ext cx="2289600" cy="17172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756927" y="6438106"/>
            <a:ext cx="2099733"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895021" y="223121"/>
            <a:ext cx="864624" cy="71621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400051" y="2768138"/>
            <a:ext cx="8682564"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305838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Logo on right s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33846" y="1390900"/>
            <a:ext cx="3658156" cy="459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389467" y="497306"/>
            <a:ext cx="11352367" cy="593559"/>
          </a:xfrm>
          <a:prstGeom prst="rect">
            <a:avLst/>
          </a:prstGeom>
        </p:spPr>
        <p:txBody>
          <a:bodyPr/>
          <a:lstStyle>
            <a:lvl1pPr>
              <a:defRPr sz="2400" b="1"/>
            </a:lvl1pPr>
          </a:lstStyle>
          <a:p>
            <a:r>
              <a:rPr lang="en-US" dirty="0"/>
              <a:t>Click to edit title</a:t>
            </a:r>
          </a:p>
        </p:txBody>
      </p:sp>
      <p:sp>
        <p:nvSpPr>
          <p:cNvPr id="11" name="Text Placeholder 13"/>
          <p:cNvSpPr>
            <a:spLocks noGrp="1"/>
          </p:cNvSpPr>
          <p:nvPr>
            <p:ph type="body" sz="quarter" idx="18" hasCustomPrompt="1"/>
          </p:nvPr>
        </p:nvSpPr>
        <p:spPr>
          <a:xfrm>
            <a:off x="389467" y="1279526"/>
            <a:ext cx="7919851" cy="4882124"/>
          </a:xfrm>
          <a:prstGeom prst="rect">
            <a:avLst/>
          </a:prstGeom>
        </p:spPr>
        <p:txBody>
          <a:bodyPr/>
          <a:lstStyle>
            <a:lvl1pPr marL="0" indent="0">
              <a:buNone/>
              <a:defRPr sz="2000" b="0" baseline="0">
                <a:solidFill>
                  <a:srgbClr val="53565A"/>
                </a:solidFill>
              </a:defRPr>
            </a:lvl1pPr>
          </a:lstStyle>
          <a:p>
            <a:pPr lvl="0"/>
            <a:r>
              <a:rPr lang="en-GB" dirty="0"/>
              <a:t>Click to add summary</a:t>
            </a:r>
          </a:p>
        </p:txBody>
      </p:sp>
    </p:spTree>
    <p:extLst>
      <p:ext uri="{BB962C8B-B14F-4D97-AF65-F5344CB8AC3E}">
        <p14:creationId xmlns:p14="http://schemas.microsoft.com/office/powerpoint/2010/main" val="32355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prstGeom prst="rect">
            <a:avLst/>
          </a:prstGeom>
          <a:solidFill>
            <a:srgbClr val="F2F2F2">
              <a:alpha val="7059"/>
            </a:srgbClr>
          </a:solidFill>
        </p:spPr>
        <p:txBody>
          <a:bodyPr>
            <a:normAutofit/>
          </a:bodyPr>
          <a:lstStyle>
            <a:lvl1pPr marL="0" indent="0" algn="r">
              <a:lnSpc>
                <a:spcPct val="100000"/>
              </a:lnSpc>
              <a:buNone/>
              <a:defRPr sz="2133" baseline="0"/>
            </a:lvl1pPr>
          </a:lstStyle>
          <a:p>
            <a:r>
              <a:rPr lang="en-US" noProof="0" dirty="0"/>
              <a:t>Click on icon to select picture</a:t>
            </a:r>
          </a:p>
        </p:txBody>
      </p:sp>
      <p:sp>
        <p:nvSpPr>
          <p:cNvPr id="2" name="Title 1"/>
          <p:cNvSpPr>
            <a:spLocks noGrp="1"/>
          </p:cNvSpPr>
          <p:nvPr>
            <p:ph type="ctrTitle" hasCustomPrompt="1"/>
          </p:nvPr>
        </p:nvSpPr>
        <p:spPr>
          <a:xfrm>
            <a:off x="634456" y="2212623"/>
            <a:ext cx="6816945" cy="2325511"/>
          </a:xfrm>
          <a:prstGeom prst="rect">
            <a:avLst/>
          </a:prstGeom>
        </p:spPr>
        <p:txBody>
          <a:bodyPr anchor="t" anchorCtr="0">
            <a:normAutofit/>
          </a:bodyPr>
          <a:lstStyle>
            <a:lvl1pPr algn="l">
              <a:lnSpc>
                <a:spcPct val="100000"/>
              </a:lnSpc>
              <a:defRPr sz="5067">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634456" y="5768433"/>
            <a:ext cx="6816945" cy="653335"/>
          </a:xfrm>
          <a:prstGeom prst="rect">
            <a:avLst/>
          </a:prstGeom>
        </p:spPr>
        <p:txBody>
          <a:bodyPr>
            <a:normAutofit/>
          </a:bodyPr>
          <a:lstStyle>
            <a:lvl1pPr marL="0" indent="0">
              <a:lnSpc>
                <a:spcPct val="100000"/>
              </a:lnSpc>
              <a:spcBef>
                <a:spcPts val="0"/>
              </a:spcBef>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9" name="Text Placeholder 6"/>
          <p:cNvSpPr>
            <a:spLocks noGrp="1"/>
          </p:cNvSpPr>
          <p:nvPr>
            <p:ph type="body" sz="quarter" idx="16" hasCustomPrompt="1"/>
          </p:nvPr>
        </p:nvSpPr>
        <p:spPr>
          <a:xfrm>
            <a:off x="634456" y="4651023"/>
            <a:ext cx="6816945" cy="1016000"/>
          </a:xfrm>
          <a:prstGeom prst="rect">
            <a:avLst/>
          </a:prstGeom>
        </p:spPr>
        <p:txBody>
          <a:bodyPr>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634455" y="671504"/>
            <a:ext cx="1049728" cy="1152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noAutofit/>
          </a:bodyPr>
          <a:lstStyle>
            <a:lvl1pPr>
              <a:defRPr sz="133"/>
            </a:lvl1pPr>
          </a:lstStyle>
          <a:p>
            <a:pPr lvl="0"/>
            <a:r>
              <a:rPr lang="en-GB"/>
              <a:t>Click to edit Master text styles</a:t>
            </a:r>
          </a:p>
        </p:txBody>
      </p:sp>
      <p:sp>
        <p:nvSpPr>
          <p:cNvPr id="7" name="TextBox 6">
            <a:extLst>
              <a:ext uri="{FF2B5EF4-FFF2-40B4-BE49-F238E27FC236}">
                <a16:creationId xmlns:a16="http://schemas.microsoft.com/office/drawing/2014/main" id="{C8B0A907-00C3-9241-B63C-DEA80ED2B173}"/>
              </a:ext>
            </a:extLst>
          </p:cNvPr>
          <p:cNvSpPr txBox="1"/>
          <p:nvPr userDrawn="1"/>
        </p:nvSpPr>
        <p:spPr>
          <a:xfrm>
            <a:off x="-4741333" y="0"/>
            <a:ext cx="4550833" cy="3046988"/>
          </a:xfrm>
          <a:prstGeom prst="rect">
            <a:avLst/>
          </a:prstGeom>
          <a:solidFill>
            <a:srgbClr val="FFFF99"/>
          </a:solidFill>
        </p:spPr>
        <p:txBody>
          <a:bodyPr wrap="square" rtlCol="0">
            <a:spAutoFit/>
          </a:bodyPr>
          <a:lstStyle/>
          <a:p>
            <a:pPr defTabSz="1219170"/>
            <a:r>
              <a:rPr lang="en-US" sz="1600">
                <a:solidFill>
                  <a:srgbClr val="333333"/>
                </a:solidFill>
                <a:latin typeface="Arial"/>
                <a:cs typeface="Arial"/>
              </a:rPr>
              <a:t>IMPORTANT!!  </a:t>
            </a:r>
          </a:p>
          <a:p>
            <a:pPr defTabSz="1219170"/>
            <a:endParaRPr lang="en-US" sz="1600" dirty="0">
              <a:solidFill>
                <a:srgbClr val="333333"/>
              </a:solidFill>
              <a:latin typeface="Arial"/>
              <a:cs typeface="Arial"/>
            </a:endParaRPr>
          </a:p>
          <a:p>
            <a:pPr defTabSz="1219170"/>
            <a:r>
              <a:rPr lang="en-US" sz="1600" dirty="0">
                <a:solidFill>
                  <a:srgbClr val="333333"/>
                </a:solidFill>
                <a:latin typeface="Arial"/>
                <a:cs typeface="Arial"/>
              </a:rPr>
              <a:t>If you insert or change the picture, select it, click right and choose </a:t>
            </a:r>
            <a:r>
              <a:rPr lang="en-US" sz="1600" dirty="0">
                <a:solidFill>
                  <a:schemeClr val="accent2"/>
                </a:solidFill>
                <a:latin typeface="Arial"/>
                <a:cs typeface="Arial"/>
              </a:rPr>
              <a:t>Send to back</a:t>
            </a:r>
            <a:r>
              <a:rPr lang="en-US" sz="1600" dirty="0">
                <a:solidFill>
                  <a:srgbClr val="333333"/>
                </a:solidFill>
                <a:latin typeface="Arial"/>
                <a:cs typeface="Arial"/>
              </a:rPr>
              <a:t> from the right click menu to make the logo and text visible.</a:t>
            </a:r>
          </a:p>
          <a:p>
            <a:pPr defTabSz="1219170"/>
            <a:endParaRPr lang="en-US" sz="1600" dirty="0">
              <a:solidFill>
                <a:srgbClr val="333333"/>
              </a:solidFill>
              <a:latin typeface="Arial"/>
              <a:cs typeface="Arial"/>
            </a:endParaRPr>
          </a:p>
          <a:p>
            <a:pPr defTabSz="1219170"/>
            <a:endParaRPr lang="en-US" sz="1600" dirty="0">
              <a:solidFill>
                <a:srgbClr val="333333"/>
              </a:solidFill>
              <a:latin typeface="Arial"/>
              <a:cs typeface="Arial"/>
            </a:endParaRPr>
          </a:p>
          <a:p>
            <a:pPr defTabSz="1219170"/>
            <a:r>
              <a:rPr lang="en-US" sz="16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600" dirty="0">
              <a:solidFill>
                <a:srgbClr val="333333"/>
              </a:solidFill>
              <a:latin typeface="Arial"/>
              <a:cs typeface="Arial"/>
            </a:endParaRPr>
          </a:p>
        </p:txBody>
      </p:sp>
      <p:pic>
        <p:nvPicPr>
          <p:cNvPr id="8" name="Picture 7">
            <a:extLst>
              <a:ext uri="{FF2B5EF4-FFF2-40B4-BE49-F238E27FC236}">
                <a16:creationId xmlns:a16="http://schemas.microsoft.com/office/drawing/2014/main" id="{66F4D2E8-3181-FA46-8ED7-E59949FD75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741333" y="3572934"/>
            <a:ext cx="4550833" cy="3076935"/>
          </a:xfrm>
          <a:prstGeom prst="rect">
            <a:avLst/>
          </a:prstGeom>
        </p:spPr>
      </p:pic>
    </p:spTree>
    <p:extLst>
      <p:ext uri="{BB962C8B-B14F-4D97-AF65-F5344CB8AC3E}">
        <p14:creationId xmlns:p14="http://schemas.microsoft.com/office/powerpoint/2010/main" val="361879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07801"/>
            <a:ext cx="12192000" cy="4748784"/>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7210" y="2107391"/>
            <a:ext cx="9144793" cy="4749196"/>
          </a:xfrm>
          <a:prstGeom prst="rect">
            <a:avLst/>
          </a:prstGeom>
        </p:spPr>
      </p:pic>
      <p:sp>
        <p:nvSpPr>
          <p:cNvPr id="3" name="Rectangle 2"/>
          <p:cNvSpPr/>
          <p:nvPr/>
        </p:nvSpPr>
        <p:spPr>
          <a:xfrm>
            <a:off x="7933901" y="2861676"/>
            <a:ext cx="3661543" cy="2312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Picture Placeholder 8"/>
          <p:cNvSpPr>
            <a:spLocks noGrp="1"/>
          </p:cNvSpPr>
          <p:nvPr>
            <p:ph type="pic" sz="quarter" idx="17" hasCustomPrompt="1"/>
          </p:nvPr>
        </p:nvSpPr>
        <p:spPr>
          <a:xfrm>
            <a:off x="7970294" y="2856402"/>
            <a:ext cx="3588997" cy="2317945"/>
          </a:xfrm>
          <a:prstGeom prst="rect">
            <a:avLst/>
          </a:prstGeom>
          <a:ln>
            <a:solidFill>
              <a:schemeClr val="tx1"/>
            </a:solidFill>
          </a:ln>
        </p:spPr>
        <p:txBody>
          <a:bodyPr/>
          <a:lstStyle>
            <a:lvl1pPr>
              <a:defRPr/>
            </a:lvl1pPr>
          </a:lstStyle>
          <a:p>
            <a:r>
              <a:rPr lang="en-GB" dirty="0"/>
              <a:t>Screenshot</a:t>
            </a:r>
          </a:p>
        </p:txBody>
      </p:sp>
      <p:sp>
        <p:nvSpPr>
          <p:cNvPr id="12" name="Title Placeholder 1"/>
          <p:cNvSpPr>
            <a:spLocks noGrp="1"/>
          </p:cNvSpPr>
          <p:nvPr>
            <p:ph type="title"/>
          </p:nvPr>
        </p:nvSpPr>
        <p:spPr>
          <a:xfrm>
            <a:off x="609606" y="705204"/>
            <a:ext cx="11026151"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6" name="Content Placeholder 1"/>
          <p:cNvSpPr>
            <a:spLocks noGrp="1"/>
          </p:cNvSpPr>
          <p:nvPr>
            <p:ph idx="1"/>
          </p:nvPr>
        </p:nvSpPr>
        <p:spPr>
          <a:xfrm>
            <a:off x="524043" y="1500109"/>
            <a:ext cx="6518204" cy="4898147"/>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5624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prstGeom prst="rect">
            <a:avLst/>
          </a:prstGeom>
          <a:solidFill>
            <a:srgbClr val="F2F2F2">
              <a:alpha val="7059"/>
            </a:srgbClr>
          </a:solidFill>
        </p:spPr>
        <p:txBody>
          <a:bodyPr>
            <a:normAutofit/>
          </a:bodyPr>
          <a:lstStyle>
            <a:lvl1pPr marL="0" indent="0" algn="r">
              <a:lnSpc>
                <a:spcPct val="100000"/>
              </a:lnSpc>
              <a:buNone/>
              <a:defRPr sz="2133"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634456" y="2212623"/>
            <a:ext cx="6816945" cy="2325511"/>
          </a:xfrm>
          <a:prstGeom prst="rect">
            <a:avLst/>
          </a:prstGeom>
        </p:spPr>
        <p:txBody>
          <a:bodyPr anchor="t" anchorCtr="0">
            <a:normAutofit/>
          </a:bodyPr>
          <a:lstStyle>
            <a:lvl1pPr algn="l">
              <a:lnSpc>
                <a:spcPct val="100000"/>
              </a:lnSpc>
              <a:defRPr sz="5067">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634456" y="5768433"/>
            <a:ext cx="6816945" cy="653335"/>
          </a:xfrm>
          <a:prstGeom prst="rect">
            <a:avLst/>
          </a:prstGeom>
        </p:spPr>
        <p:txBody>
          <a:bodyPr>
            <a:normAutofit/>
          </a:bodyPr>
          <a:lstStyle>
            <a:lvl1pPr marL="0" indent="0">
              <a:lnSpc>
                <a:spcPct val="100000"/>
              </a:lnSpc>
              <a:spcBef>
                <a:spcPts val="0"/>
              </a:spcBef>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9" name="Text Placeholder 6"/>
          <p:cNvSpPr>
            <a:spLocks noGrp="1"/>
          </p:cNvSpPr>
          <p:nvPr>
            <p:ph type="body" sz="quarter" idx="16" hasCustomPrompt="1"/>
          </p:nvPr>
        </p:nvSpPr>
        <p:spPr>
          <a:xfrm>
            <a:off x="634456" y="4651023"/>
            <a:ext cx="6816945" cy="1016000"/>
          </a:xfrm>
          <a:prstGeom prst="rect">
            <a:avLst/>
          </a:prstGeom>
        </p:spPr>
        <p:txBody>
          <a:bodyPr>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634455" y="671504"/>
            <a:ext cx="1049728" cy="1152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noAutofit/>
          </a:bodyPr>
          <a:lstStyle>
            <a:lvl1pPr>
              <a:defRPr sz="133"/>
            </a:lvl1pPr>
          </a:lstStyle>
          <a:p>
            <a:pPr lvl="0"/>
            <a:r>
              <a:rPr lang="en-GB"/>
              <a:t>Click to edit Master text styles</a:t>
            </a:r>
          </a:p>
        </p:txBody>
      </p:sp>
    </p:spTree>
    <p:extLst>
      <p:ext uri="{BB962C8B-B14F-4D97-AF65-F5344CB8AC3E}">
        <p14:creationId xmlns:p14="http://schemas.microsoft.com/office/powerpoint/2010/main" val="1805257043"/>
      </p:ext>
    </p:extLst>
  </p:cSld>
  <p:clrMapOvr>
    <a:masterClrMapping/>
  </p:clrMapOvr>
  <p:hf sldNum="0" hdr="0" dt="0"/>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prstGeom prst="rect">
            <a:avLst/>
          </a:prstGeom>
          <a:solidFill>
            <a:srgbClr val="3E4043">
              <a:alpha val="14902"/>
            </a:srgbClr>
          </a:solidFill>
        </p:spPr>
        <p:txBody>
          <a:bodyPr>
            <a:normAutofit/>
          </a:bodyPr>
          <a:lstStyle>
            <a:lvl1pPr marL="0" indent="0" algn="r">
              <a:lnSpc>
                <a:spcPct val="100000"/>
              </a:lnSpc>
              <a:buNone/>
              <a:defRPr sz="2133" baseline="0"/>
            </a:lvl1pPr>
          </a:lstStyle>
          <a:p>
            <a:r>
              <a:rPr lang="de-DE"/>
              <a:t>Click on icon to select picture</a:t>
            </a:r>
          </a:p>
        </p:txBody>
      </p:sp>
      <p:sp>
        <p:nvSpPr>
          <p:cNvPr id="12" name="Text Placeholder 11"/>
          <p:cNvSpPr>
            <a:spLocks noGrp="1"/>
          </p:cNvSpPr>
          <p:nvPr>
            <p:ph type="body" sz="quarter" idx="14" hasCustomPrompt="1"/>
          </p:nvPr>
        </p:nvSpPr>
        <p:spPr>
          <a:xfrm>
            <a:off x="634456" y="5768433"/>
            <a:ext cx="6816945" cy="653335"/>
          </a:xfrm>
          <a:prstGeom prst="rect">
            <a:avLst/>
          </a:prstGeom>
        </p:spPr>
        <p:txBody>
          <a:bodyPr>
            <a:normAutofit/>
          </a:bodyPr>
          <a:lstStyle>
            <a:lvl1pPr marL="0" indent="0">
              <a:lnSpc>
                <a:spcPct val="100000"/>
              </a:lnSpc>
              <a:spcBef>
                <a:spcPts val="0"/>
              </a:spcBef>
              <a:buNone/>
              <a:defRPr sz="1733">
                <a:solidFill>
                  <a:schemeClr val="bg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20" name="Title 1"/>
          <p:cNvSpPr>
            <a:spLocks noGrp="1"/>
          </p:cNvSpPr>
          <p:nvPr>
            <p:ph type="ctrTitle" hasCustomPrompt="1"/>
          </p:nvPr>
        </p:nvSpPr>
        <p:spPr>
          <a:xfrm>
            <a:off x="634456" y="2212623"/>
            <a:ext cx="6816945" cy="2325511"/>
          </a:xfrm>
          <a:prstGeom prst="rect">
            <a:avLst/>
          </a:prstGeom>
        </p:spPr>
        <p:txBody>
          <a:bodyPr anchor="t" anchorCtr="0">
            <a:normAutofit/>
          </a:bodyPr>
          <a:lstStyle>
            <a:lvl1pPr algn="l">
              <a:lnSpc>
                <a:spcPct val="100000"/>
              </a:lnSpc>
              <a:defRPr sz="5067">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634456" y="4651023"/>
            <a:ext cx="6816945" cy="1016000"/>
          </a:xfrm>
          <a:prstGeom prst="rect">
            <a:avLst/>
          </a:prstGeom>
        </p:spPr>
        <p:txBody>
          <a:bodyPr>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634455" y="671504"/>
            <a:ext cx="1051200" cy="1152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normAutofit/>
          </a:bodyPr>
          <a:lstStyle>
            <a:lvl1pPr>
              <a:defRPr sz="133">
                <a:solidFill>
                  <a:schemeClr val="bg1"/>
                </a:solidFill>
              </a:defRPr>
            </a:lvl1pPr>
          </a:lstStyle>
          <a:p>
            <a:pPr lvl="0"/>
            <a:r>
              <a:rPr lang="en-US"/>
              <a:t>Edit Master text styles v</a:t>
            </a:r>
          </a:p>
        </p:txBody>
      </p:sp>
    </p:spTree>
    <p:extLst>
      <p:ext uri="{BB962C8B-B14F-4D97-AF65-F5344CB8AC3E}">
        <p14:creationId xmlns:p14="http://schemas.microsoft.com/office/powerpoint/2010/main" val="2603836124"/>
      </p:ext>
    </p:extLst>
  </p:cSld>
  <p:clrMapOvr>
    <a:masterClrMapping/>
  </p:clrMapOvr>
  <p:hf sldNum="0" hdr="0" dt="0"/>
  <p:extLst>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634456" y="5768433"/>
            <a:ext cx="6816945" cy="653335"/>
          </a:xfrm>
          <a:prstGeom prst="rect">
            <a:avLst/>
          </a:prstGeom>
        </p:spPr>
        <p:txBody>
          <a:bodyPr>
            <a:normAutofit/>
          </a:bodyPr>
          <a:lstStyle>
            <a:lvl1pPr marL="0" indent="0" algn="l">
              <a:lnSpc>
                <a:spcPct val="100000"/>
              </a:lnSpc>
              <a:spcBef>
                <a:spcPts val="0"/>
              </a:spcBef>
              <a:buFont typeface="Arial" charset="0"/>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634456" y="2212623"/>
            <a:ext cx="6816945" cy="2325511"/>
          </a:xfrm>
          <a:prstGeom prst="rect">
            <a:avLst/>
          </a:prstGeom>
        </p:spPr>
        <p:txBody>
          <a:bodyPr anchor="t" anchorCtr="0">
            <a:normAutofit/>
          </a:bodyPr>
          <a:lstStyle>
            <a:lvl1pPr algn="l">
              <a:lnSpc>
                <a:spcPct val="100000"/>
              </a:lnSpc>
              <a:defRPr sz="5067">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634456" y="4651023"/>
            <a:ext cx="6816945" cy="1016000"/>
          </a:xfrm>
          <a:prstGeom prst="rect">
            <a:avLst/>
          </a:prstGeom>
        </p:spPr>
        <p:txBody>
          <a:bodyPr>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45571" y="1711571"/>
            <a:ext cx="5146429" cy="5146429"/>
          </a:xfrm>
          <a:prstGeom prst="rect">
            <a:avLst/>
          </a:prstGeom>
        </p:spPr>
      </p:pic>
      <p:sp>
        <p:nvSpPr>
          <p:cNvPr id="12" name="Text Placeholder 9"/>
          <p:cNvSpPr>
            <a:spLocks noGrp="1"/>
          </p:cNvSpPr>
          <p:nvPr>
            <p:ph type="body" sz="quarter" idx="13"/>
          </p:nvPr>
        </p:nvSpPr>
        <p:spPr>
          <a:xfrm>
            <a:off x="634455" y="671504"/>
            <a:ext cx="1049728" cy="1152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noAutofit/>
          </a:bodyPr>
          <a:lstStyle>
            <a:lvl1pPr>
              <a:defRPr sz="133"/>
            </a:lvl1pPr>
          </a:lstStyle>
          <a:p>
            <a:pPr lvl="0"/>
            <a:r>
              <a:rPr lang="en-GB"/>
              <a:t>Click to edit Master text styles</a:t>
            </a:r>
          </a:p>
        </p:txBody>
      </p:sp>
      <p:pic>
        <p:nvPicPr>
          <p:cNvPr id="9" name="Picture 8">
            <a:extLst>
              <a:ext uri="{FF2B5EF4-FFF2-40B4-BE49-F238E27FC236}">
                <a16:creationId xmlns:a16="http://schemas.microsoft.com/office/drawing/2014/main" id="{A7F150FF-E1EB-5341-BBCA-94BD3DB4A78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45571" y="1711571"/>
            <a:ext cx="5146429" cy="5146429"/>
          </a:xfrm>
          <a:prstGeom prst="rect">
            <a:avLst/>
          </a:prstGeom>
        </p:spPr>
      </p:pic>
    </p:spTree>
    <p:extLst>
      <p:ext uri="{BB962C8B-B14F-4D97-AF65-F5344CB8AC3E}">
        <p14:creationId xmlns:p14="http://schemas.microsoft.com/office/powerpoint/2010/main" val="3784174249"/>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634456" y="5768433"/>
            <a:ext cx="6816945" cy="653335"/>
          </a:xfrm>
          <a:prstGeom prst="rect">
            <a:avLst/>
          </a:prstGeom>
        </p:spPr>
        <p:txBody>
          <a:bodyPr>
            <a:normAutofit/>
          </a:bodyPr>
          <a:lstStyle>
            <a:lvl1pPr marL="0" indent="0" algn="l">
              <a:lnSpc>
                <a:spcPct val="100000"/>
              </a:lnSpc>
              <a:spcBef>
                <a:spcPts val="0"/>
              </a:spcBef>
              <a:buFont typeface="Arial" charset="0"/>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634456" y="2212623"/>
            <a:ext cx="6816945" cy="2325511"/>
          </a:xfrm>
          <a:prstGeom prst="rect">
            <a:avLst/>
          </a:prstGeom>
        </p:spPr>
        <p:txBody>
          <a:bodyPr anchor="t" anchorCtr="0">
            <a:normAutofit/>
          </a:bodyPr>
          <a:lstStyle>
            <a:lvl1pPr algn="l">
              <a:lnSpc>
                <a:spcPct val="100000"/>
              </a:lnSpc>
              <a:defRPr sz="5067">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45571" y="1711571"/>
            <a:ext cx="5146429" cy="5146429"/>
          </a:xfrm>
          <a:prstGeom prst="rect">
            <a:avLst/>
          </a:prstGeom>
        </p:spPr>
      </p:pic>
      <p:sp>
        <p:nvSpPr>
          <p:cNvPr id="9" name="Text Placeholder 9"/>
          <p:cNvSpPr>
            <a:spLocks noGrp="1"/>
          </p:cNvSpPr>
          <p:nvPr>
            <p:ph type="body" sz="quarter" idx="13"/>
          </p:nvPr>
        </p:nvSpPr>
        <p:spPr>
          <a:xfrm>
            <a:off x="634455" y="671504"/>
            <a:ext cx="1049728" cy="1152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noAutofit/>
          </a:bodyPr>
          <a:lstStyle>
            <a:lvl1pPr>
              <a:defRPr sz="133"/>
            </a:lvl1pPr>
          </a:lstStyle>
          <a:p>
            <a:pPr lvl="0"/>
            <a:r>
              <a:rPr lang="en-GB"/>
              <a:t>Click to edit Master text styles</a:t>
            </a:r>
          </a:p>
        </p:txBody>
      </p:sp>
    </p:spTree>
    <p:extLst>
      <p:ext uri="{BB962C8B-B14F-4D97-AF65-F5344CB8AC3E}">
        <p14:creationId xmlns:p14="http://schemas.microsoft.com/office/powerpoint/2010/main" val="3490122842"/>
      </p:ext>
    </p:extLst>
  </p:cSld>
  <p:clrMapOvr>
    <a:masterClrMapping/>
  </p:clrMapOvr>
  <p:hf sldNum="0" hdr="0" dt="0"/>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grayscl/>
            <a:extLst>
              <a:ext uri="{28A0092B-C50C-407E-A947-70E740481C1C}">
                <a14:useLocalDpi xmlns:a14="http://schemas.microsoft.com/office/drawing/2010/main"/>
              </a:ext>
            </a:extLst>
          </a:blip>
          <a:stretch>
            <a:fillRect/>
          </a:stretch>
        </p:blipFill>
        <p:spPr>
          <a:xfrm>
            <a:off x="-1" y="-575733"/>
            <a:ext cx="12185324" cy="1639281"/>
          </a:xfrm>
          <a:prstGeom prst="rect">
            <a:avLst/>
          </a:prstGeom>
        </p:spPr>
      </p:pic>
      <p:sp>
        <p:nvSpPr>
          <p:cNvPr id="7" name="Text Placeholder 6"/>
          <p:cNvSpPr>
            <a:spLocks noGrp="1"/>
          </p:cNvSpPr>
          <p:nvPr>
            <p:ph type="body" sz="quarter" idx="15" hasCustomPrompt="1"/>
          </p:nvPr>
        </p:nvSpPr>
        <p:spPr>
          <a:xfrm>
            <a:off x="1446125" y="1620555"/>
            <a:ext cx="9299753" cy="1884644"/>
          </a:xfrm>
          <a:prstGeom prst="rect">
            <a:avLst/>
          </a:prstGeom>
        </p:spPr>
        <p:txBody>
          <a:bodyPr anchor="b">
            <a:noAutofit/>
          </a:bodyPr>
          <a:lstStyle>
            <a:lvl1pPr marL="0" indent="0" algn="ctr">
              <a:lnSpc>
                <a:spcPct val="100000"/>
              </a:lnSpc>
              <a:buNone/>
              <a:defRPr sz="5333">
                <a:solidFill>
                  <a:schemeClr val="tx1"/>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446125" y="3522132"/>
            <a:ext cx="9299753" cy="880535"/>
          </a:xfrm>
        </p:spPr>
        <p:txBody>
          <a:bodyPr anchor="t">
            <a:noAutofit/>
          </a:bodyPr>
          <a:lstStyle>
            <a:lvl1pPr algn="ctr">
              <a:lnSpc>
                <a:spcPct val="100000"/>
              </a:lnSpc>
              <a:defRPr sz="2667">
                <a:solidFill>
                  <a:schemeClr val="tx2"/>
                </a:solidFill>
              </a:defRPr>
            </a:lvl1pPr>
          </a:lstStyle>
          <a:p>
            <a:r>
              <a:rPr lang="en-US" dirty="0"/>
              <a:t>Subtitle</a:t>
            </a:r>
            <a:endParaRPr lang="de-DE" dirty="0"/>
          </a:p>
        </p:txBody>
      </p:sp>
    </p:spTree>
    <p:extLst>
      <p:ext uri="{BB962C8B-B14F-4D97-AF65-F5344CB8AC3E}">
        <p14:creationId xmlns:p14="http://schemas.microsoft.com/office/powerpoint/2010/main" val="1457221023"/>
      </p:ext>
    </p:extLst>
  </p:cSld>
  <p:clrMapOvr>
    <a:masterClrMapping/>
  </p:clrMapOvr>
  <p:hf sldNum="0" hd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Agenda</a:t>
            </a:r>
            <a:endParaRPr lang="de-DE" dirty="0"/>
          </a:p>
        </p:txBody>
      </p:sp>
      <p:cxnSp>
        <p:nvCxnSpPr>
          <p:cNvPr id="10" name="Straight Connector 9"/>
          <p:cNvCxnSpPr/>
          <p:nvPr/>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8" name="Text Placeholder 1"/>
          <p:cNvSpPr>
            <a:spLocks noGrp="1"/>
          </p:cNvSpPr>
          <p:nvPr>
            <p:ph type="body" sz="quarter" idx="13"/>
          </p:nvPr>
        </p:nvSpPr>
        <p:spPr>
          <a:xfrm>
            <a:off x="768350" y="1419805"/>
            <a:ext cx="10655300" cy="4353063"/>
          </a:xfrm>
          <a:prstGeom prst="rect">
            <a:avLst/>
          </a:prstGeom>
        </p:spPr>
        <p:txBody>
          <a:bodyPr vert="horz" lIns="91440" tIns="0" rIns="91440" bIns="45720" rtlCol="0">
            <a:normAutofit/>
          </a:bodyPr>
          <a:lstStyle>
            <a:lvl1pPr>
              <a:defRPr lang="en-GB" dirty="0"/>
            </a:lvl1pPr>
          </a:lstStyle>
          <a:p>
            <a:pPr marL="380990" lvl="0" indent="-380990">
              <a:lnSpc>
                <a:spcPct val="100000"/>
              </a:lnSpc>
            </a:pPr>
            <a:r>
              <a:rPr lang="en-GB"/>
              <a:t>Click to edit Master text styles</a:t>
            </a:r>
          </a:p>
        </p:txBody>
      </p:sp>
      <p:cxnSp>
        <p:nvCxnSpPr>
          <p:cNvPr id="5" name="Straight Connector 4">
            <a:extLst>
              <a:ext uri="{FF2B5EF4-FFF2-40B4-BE49-F238E27FC236}">
                <a16:creationId xmlns:a16="http://schemas.microsoft.com/office/drawing/2014/main" id="{329CFC83-D92C-CF49-B1D4-C5D1620A8848}"/>
              </a:ext>
            </a:extLst>
          </p:cNvPr>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886211"/>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799">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14" name="Straight Connector 13"/>
          <p:cNvCxnSpPr/>
          <p:nvPr/>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2" name="Rectangle 1">
            <a:extLst>
              <a:ext uri="{FF2B5EF4-FFF2-40B4-BE49-F238E27FC236}">
                <a16:creationId xmlns:a16="http://schemas.microsoft.com/office/drawing/2014/main" id="{D1648A3B-1015-4A43-9C76-69315C63ACD5}"/>
              </a:ext>
            </a:extLst>
          </p:cNvPr>
          <p:cNvSpPr/>
          <p:nvPr/>
        </p:nvSpPr>
        <p:spPr>
          <a:xfrm>
            <a:off x="379896" y="5389218"/>
            <a:ext cx="11414539" cy="1342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a:extLst>
              <a:ext uri="{FF2B5EF4-FFF2-40B4-BE49-F238E27FC236}">
                <a16:creationId xmlns:a16="http://schemas.microsoft.com/office/drawing/2014/main" id="{1E56BCAE-D7BE-904D-A8C2-DED9E47C102F}"/>
              </a:ext>
            </a:extLst>
          </p:cNvPr>
          <p:cNvSpPr/>
          <p:nvPr/>
        </p:nvSpPr>
        <p:spPr>
          <a:xfrm>
            <a:off x="379896" y="5389218"/>
            <a:ext cx="11414539" cy="1342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2B65D315-0586-4E42-BA5E-EA7C80AB97C0}"/>
              </a:ext>
            </a:extLst>
          </p:cNvPr>
          <p:cNvSpPr/>
          <p:nvPr/>
        </p:nvSpPr>
        <p:spPr>
          <a:xfrm>
            <a:off x="379896" y="5389218"/>
            <a:ext cx="11414539" cy="1342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385111095"/>
      </p:ext>
    </p:extLst>
  </p:cSld>
  <p:clrMapOvr>
    <a:masterClrMapping/>
  </p:clrMapOvr>
  <p:hf sldNum="0" hdr="0" dt="0"/>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cxnSp>
        <p:nvCxnSpPr>
          <p:cNvPr id="13" name="Straight Connector 12"/>
          <p:cNvCxnSpPr/>
          <p:nvPr/>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11" name="Text Placeholder 8"/>
          <p:cNvSpPr>
            <a:spLocks noGrp="1"/>
          </p:cNvSpPr>
          <p:nvPr>
            <p:ph type="body" sz="quarter" idx="13" hasCustomPrompt="1"/>
          </p:nvPr>
        </p:nvSpPr>
        <p:spPr>
          <a:xfrm>
            <a:off x="768351" y="1419806"/>
            <a:ext cx="10655300" cy="4353063"/>
          </a:xfrm>
          <a:prstGeom prst="rect">
            <a:avLst/>
          </a:prstGeom>
        </p:spPr>
        <p:txBody>
          <a:bodyPr>
            <a:normAutofit/>
          </a:bodyPr>
          <a:lstStyle>
            <a:lvl1pPr marL="0" indent="0">
              <a:lnSpc>
                <a:spcPct val="100000"/>
              </a:lnSpc>
              <a:buFont typeface="Arial" charset="0"/>
              <a:buNone/>
              <a:defRPr sz="2400"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Tree>
    <p:extLst>
      <p:ext uri="{BB962C8B-B14F-4D97-AF65-F5344CB8AC3E}">
        <p14:creationId xmlns:p14="http://schemas.microsoft.com/office/powerpoint/2010/main" val="1988345799"/>
      </p:ext>
    </p:extLst>
  </p:cSld>
  <p:clrMapOvr>
    <a:masterClrMapping/>
  </p:clrMapOvr>
  <p:hf sldNum="0" hdr="0" dt="0"/>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nd bullets">
    <p:spTree>
      <p:nvGrpSpPr>
        <p:cNvPr id="1" name=""/>
        <p:cNvGrpSpPr/>
        <p:nvPr/>
      </p:nvGrpSpPr>
      <p:grpSpPr>
        <a:xfrm>
          <a:off x="0" y="0"/>
          <a:ext cx="0" cy="0"/>
          <a:chOff x="0" y="0"/>
          <a:chExt cx="0" cy="0"/>
        </a:xfrm>
      </p:grpSpPr>
      <p:cxnSp>
        <p:nvCxnSpPr>
          <p:cNvPr id="13" name="Straight Connector 12"/>
          <p:cNvCxnSpPr/>
          <p:nvPr/>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14" name="Content Placeholder 2"/>
          <p:cNvSpPr>
            <a:spLocks noGrp="1"/>
          </p:cNvSpPr>
          <p:nvPr>
            <p:ph sz="quarter" idx="16"/>
          </p:nvPr>
        </p:nvSpPr>
        <p:spPr>
          <a:xfrm>
            <a:off x="768351" y="1415035"/>
            <a:ext cx="10655300" cy="4359232"/>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cxnSp>
        <p:nvCxnSpPr>
          <p:cNvPr id="5" name="Straight Connector 4">
            <a:extLst>
              <a:ext uri="{FF2B5EF4-FFF2-40B4-BE49-F238E27FC236}">
                <a16:creationId xmlns:a16="http://schemas.microsoft.com/office/drawing/2014/main" id="{71D805D7-A0B1-FF4E-8D07-5A16E7906287}"/>
              </a:ext>
            </a:extLst>
          </p:cNvPr>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37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nd text two columns">
    <p:spTree>
      <p:nvGrpSpPr>
        <p:cNvPr id="1" name=""/>
        <p:cNvGrpSpPr/>
        <p:nvPr/>
      </p:nvGrpSpPr>
      <p:grpSpPr>
        <a:xfrm>
          <a:off x="0" y="0"/>
          <a:ext cx="0" cy="0"/>
          <a:chOff x="0" y="0"/>
          <a:chExt cx="0" cy="0"/>
        </a:xfrm>
      </p:grpSpPr>
      <p:cxnSp>
        <p:nvCxnSpPr>
          <p:cNvPr id="13" name="Straight Connector 12"/>
          <p:cNvCxnSpPr/>
          <p:nvPr/>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20" name="Text Placeholder 8"/>
          <p:cNvSpPr>
            <a:spLocks noGrp="1"/>
          </p:cNvSpPr>
          <p:nvPr>
            <p:ph type="body" sz="quarter" idx="23" hasCustomPrompt="1"/>
          </p:nvPr>
        </p:nvSpPr>
        <p:spPr>
          <a:xfrm>
            <a:off x="6361122" y="1419806"/>
            <a:ext cx="5062529" cy="4353063"/>
          </a:xfrm>
          <a:prstGeom prst="rect">
            <a:avLst/>
          </a:prstGeom>
        </p:spPr>
        <p:txBody>
          <a:bodyPr>
            <a:normAutofit/>
          </a:bodyPr>
          <a:lstStyle>
            <a:lvl1pPr marL="0" indent="0">
              <a:lnSpc>
                <a:spcPct val="100000"/>
              </a:lnSpc>
              <a:buFont typeface="Arial" charset="0"/>
              <a:buNone/>
              <a:defRPr sz="2133" b="0" baseline="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23" name="Text Placeholder 8"/>
          <p:cNvSpPr>
            <a:spLocks noGrp="1"/>
          </p:cNvSpPr>
          <p:nvPr>
            <p:ph type="body" sz="quarter" idx="24" hasCustomPrompt="1"/>
          </p:nvPr>
        </p:nvSpPr>
        <p:spPr>
          <a:xfrm>
            <a:off x="768352" y="1419805"/>
            <a:ext cx="5062529" cy="4353063"/>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cxnSp>
        <p:nvCxnSpPr>
          <p:cNvPr id="6" name="Straight Connector 5">
            <a:extLst>
              <a:ext uri="{FF2B5EF4-FFF2-40B4-BE49-F238E27FC236}">
                <a16:creationId xmlns:a16="http://schemas.microsoft.com/office/drawing/2014/main" id="{5FF36FD5-FC34-0A47-8F01-599F78874780}"/>
              </a:ext>
            </a:extLst>
          </p:cNvPr>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25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s &amp; Text Content Slide (gre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2"/>
            <a:ext cx="12192000" cy="4938205"/>
          </a:xfrm>
          <a:prstGeom prst="rect">
            <a:avLst/>
          </a:prstGeom>
        </p:spPr>
      </p:pic>
      <p:sp>
        <p:nvSpPr>
          <p:cNvPr id="7" name="Picture Placeholder 6"/>
          <p:cNvSpPr>
            <a:spLocks noGrp="1"/>
          </p:cNvSpPr>
          <p:nvPr>
            <p:ph type="pic" sz="quarter" idx="11"/>
          </p:nvPr>
        </p:nvSpPr>
        <p:spPr>
          <a:xfrm>
            <a:off x="135467" y="1494887"/>
            <a:ext cx="3742267" cy="2209800"/>
          </a:xfrm>
          <a:prstGeom prst="rect">
            <a:avLst/>
          </a:prstGeom>
        </p:spPr>
        <p:txBody>
          <a:bodyPr/>
          <a:lstStyle/>
          <a:p>
            <a:r>
              <a:rPr lang="en-US"/>
              <a:t>Click icon to add picture</a:t>
            </a:r>
            <a:endParaRPr lang="en-GB"/>
          </a:p>
        </p:txBody>
      </p:sp>
      <p:sp>
        <p:nvSpPr>
          <p:cNvPr id="10" name="Picture Placeholder 6"/>
          <p:cNvSpPr>
            <a:spLocks noGrp="1"/>
          </p:cNvSpPr>
          <p:nvPr>
            <p:ph type="pic" sz="quarter" idx="12"/>
          </p:nvPr>
        </p:nvSpPr>
        <p:spPr>
          <a:xfrm>
            <a:off x="8102600" y="1494887"/>
            <a:ext cx="3742267" cy="2209800"/>
          </a:xfrm>
          <a:prstGeom prst="rect">
            <a:avLst/>
          </a:prstGeom>
        </p:spPr>
        <p:txBody>
          <a:bodyPr/>
          <a:lstStyle/>
          <a:p>
            <a:r>
              <a:rPr lang="en-US"/>
              <a:t>Click icon to add picture</a:t>
            </a:r>
            <a:endParaRPr lang="en-GB"/>
          </a:p>
        </p:txBody>
      </p:sp>
      <p:sp>
        <p:nvSpPr>
          <p:cNvPr id="11" name="Picture Placeholder 6"/>
          <p:cNvSpPr>
            <a:spLocks noGrp="1"/>
          </p:cNvSpPr>
          <p:nvPr>
            <p:ph type="pic" sz="quarter" idx="13"/>
          </p:nvPr>
        </p:nvSpPr>
        <p:spPr>
          <a:xfrm>
            <a:off x="4119033" y="1494887"/>
            <a:ext cx="3742267" cy="2209800"/>
          </a:xfrm>
          <a:prstGeom prst="rect">
            <a:avLst/>
          </a:prstGeom>
        </p:spPr>
        <p:txBody>
          <a:bodyPr/>
          <a:lstStyle/>
          <a:p>
            <a:r>
              <a:rPr lang="en-US"/>
              <a:t>Click icon to add picture</a:t>
            </a:r>
            <a:endParaRPr lang="en-GB"/>
          </a:p>
        </p:txBody>
      </p:sp>
      <p:sp>
        <p:nvSpPr>
          <p:cNvPr id="9" name="Picture Placeholder 8"/>
          <p:cNvSpPr>
            <a:spLocks noGrp="1"/>
          </p:cNvSpPr>
          <p:nvPr>
            <p:ph type="pic" sz="quarter" idx="14"/>
          </p:nvPr>
        </p:nvSpPr>
        <p:spPr>
          <a:xfrm>
            <a:off x="168277" y="3872966"/>
            <a:ext cx="3709456" cy="2235737"/>
          </a:xfrm>
          <a:prstGeom prst="rect">
            <a:avLst/>
          </a:prstGeom>
        </p:spPr>
        <p:txBody>
          <a:bodyPr/>
          <a:lstStyle/>
          <a:p>
            <a:r>
              <a:rPr lang="en-US"/>
              <a:t>Click icon to add picture</a:t>
            </a:r>
            <a:endParaRPr lang="en-GB"/>
          </a:p>
        </p:txBody>
      </p:sp>
      <p:sp>
        <p:nvSpPr>
          <p:cNvPr id="14" name="Picture Placeholder 8"/>
          <p:cNvSpPr>
            <a:spLocks noGrp="1"/>
          </p:cNvSpPr>
          <p:nvPr>
            <p:ph type="pic" sz="quarter" idx="15"/>
          </p:nvPr>
        </p:nvSpPr>
        <p:spPr>
          <a:xfrm>
            <a:off x="4151844" y="3890425"/>
            <a:ext cx="3709456" cy="2235737"/>
          </a:xfrm>
          <a:prstGeom prst="rect">
            <a:avLst/>
          </a:prstGeom>
        </p:spPr>
        <p:txBody>
          <a:bodyPr/>
          <a:lstStyle/>
          <a:p>
            <a:r>
              <a:rPr lang="en-US"/>
              <a:t>Click icon to add picture</a:t>
            </a:r>
            <a:endParaRPr lang="en-GB"/>
          </a:p>
        </p:txBody>
      </p:sp>
      <p:sp>
        <p:nvSpPr>
          <p:cNvPr id="16" name="Picture Placeholder 8"/>
          <p:cNvSpPr>
            <a:spLocks noGrp="1"/>
          </p:cNvSpPr>
          <p:nvPr>
            <p:ph type="pic" sz="quarter" idx="16"/>
          </p:nvPr>
        </p:nvSpPr>
        <p:spPr>
          <a:xfrm>
            <a:off x="8102600" y="3890424"/>
            <a:ext cx="3709456" cy="2235737"/>
          </a:xfrm>
          <a:prstGeom prst="rect">
            <a:avLst/>
          </a:prstGeom>
        </p:spPr>
        <p:txBody>
          <a:bodyPr/>
          <a:lstStyle/>
          <a:p>
            <a:r>
              <a:rPr lang="en-US"/>
              <a:t>Click icon to add picture</a:t>
            </a:r>
            <a:endParaRPr lang="en-GB"/>
          </a:p>
        </p:txBody>
      </p:sp>
      <p:sp>
        <p:nvSpPr>
          <p:cNvPr id="12" name="Text Placeholder 22"/>
          <p:cNvSpPr>
            <a:spLocks noGrp="1"/>
          </p:cNvSpPr>
          <p:nvPr>
            <p:ph type="body" sz="quarter" idx="17" hasCustomPrompt="1"/>
          </p:nvPr>
        </p:nvSpPr>
        <p:spPr>
          <a:xfrm>
            <a:off x="264799" y="6511448"/>
            <a:ext cx="8896351"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609603" y="705204"/>
            <a:ext cx="10984425" cy="418645"/>
          </a:xfrm>
        </p:spPr>
        <p:txBody>
          <a:bodyPr/>
          <a:lstStyle/>
          <a:p>
            <a:r>
              <a:rPr lang="en-US"/>
              <a:t>Click to edit Master title style</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2"/>
            <a:ext cx="12192000" cy="4938205"/>
          </a:xfrm>
          <a:prstGeom prst="rect">
            <a:avLst/>
          </a:prstGeom>
        </p:spPr>
      </p:pic>
    </p:spTree>
    <p:extLst>
      <p:ext uri="{BB962C8B-B14F-4D97-AF65-F5344CB8AC3E}">
        <p14:creationId xmlns:p14="http://schemas.microsoft.com/office/powerpoint/2010/main" val="409466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bullets two columns">
    <p:spTree>
      <p:nvGrpSpPr>
        <p:cNvPr id="1" name=""/>
        <p:cNvGrpSpPr/>
        <p:nvPr/>
      </p:nvGrpSpPr>
      <p:grpSpPr>
        <a:xfrm>
          <a:off x="0" y="0"/>
          <a:ext cx="0" cy="0"/>
          <a:chOff x="0" y="0"/>
          <a:chExt cx="0" cy="0"/>
        </a:xfrm>
      </p:grpSpPr>
      <p:cxnSp>
        <p:nvCxnSpPr>
          <p:cNvPr id="13" name="Straight Connector 12"/>
          <p:cNvCxnSpPr/>
          <p:nvPr/>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8" name="Text Placeholder 8"/>
          <p:cNvSpPr>
            <a:spLocks noGrp="1"/>
          </p:cNvSpPr>
          <p:nvPr>
            <p:ph type="body" sz="quarter" idx="13" hasCustomPrompt="1"/>
          </p:nvPr>
        </p:nvSpPr>
        <p:spPr>
          <a:xfrm>
            <a:off x="768351" y="1419805"/>
            <a:ext cx="5062528" cy="4353063"/>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6361123" y="1419805"/>
            <a:ext cx="5062528" cy="4353063"/>
          </a:xfrm>
          <a:prstGeom prst="rect">
            <a:avLst/>
          </a:prstGeom>
        </p:spPr>
        <p:txBody>
          <a:bodyPr/>
          <a:lstStyle>
            <a:lvl1pPr marL="380990" indent="-380990">
              <a:lnSpc>
                <a:spcPct val="100000"/>
              </a:lnSpc>
              <a:buFont typeface="Arial" panose="020B0604020202020204" pitchFamily="34" charset="0"/>
              <a:buChar char="•"/>
              <a:defRPr sz="2133" b="0"/>
            </a:lvl1pPr>
            <a:lvl2pPr marL="383108" indent="-383108">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cxnSp>
        <p:nvCxnSpPr>
          <p:cNvPr id="6" name="Straight Connector 5">
            <a:extLst>
              <a:ext uri="{FF2B5EF4-FFF2-40B4-BE49-F238E27FC236}">
                <a16:creationId xmlns:a16="http://schemas.microsoft.com/office/drawing/2014/main" id="{9E4F71B2-47CC-2B4D-AA7C-42C5261A2B1B}"/>
              </a:ext>
            </a:extLst>
          </p:cNvPr>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52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6096000" y="0"/>
            <a:ext cx="6096000" cy="6858000"/>
          </a:xfrm>
          <a:prstGeom prst="rect">
            <a:avLst/>
          </a:prstGeom>
          <a:solidFill>
            <a:schemeClr val="bg1">
              <a:lumMod val="85000"/>
            </a:schemeClr>
          </a:solidFill>
        </p:spPr>
        <p:txBody>
          <a:bodyPr/>
          <a:lstStyle>
            <a:lvl1pPr marL="0" indent="0">
              <a:lnSpc>
                <a:spcPct val="100000"/>
              </a:lnSpc>
              <a:buFontTx/>
              <a:buNone/>
              <a:defRPr/>
            </a:lvl1pPr>
          </a:lstStyle>
          <a:p>
            <a:r>
              <a:rPr lang="en-GB" noProof="0"/>
              <a:t>Click icon to add picture</a:t>
            </a:r>
            <a:endParaRPr lang="en-US" noProof="0" dirty="0"/>
          </a:p>
        </p:txBody>
      </p:sp>
      <p:cxnSp>
        <p:nvCxnSpPr>
          <p:cNvPr id="16" name="Straight Connector 15"/>
          <p:cNvCxnSpPr/>
          <p:nvPr/>
        </p:nvCxnSpPr>
        <p:spPr>
          <a:xfrm flipV="1">
            <a:off x="768352" y="5924553"/>
            <a:ext cx="5327649"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768352" y="493834"/>
            <a:ext cx="5062529"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11" name="Text Placeholder 8"/>
          <p:cNvSpPr>
            <a:spLocks noGrp="1"/>
          </p:cNvSpPr>
          <p:nvPr>
            <p:ph type="body" sz="quarter" idx="24" hasCustomPrompt="1"/>
          </p:nvPr>
        </p:nvSpPr>
        <p:spPr>
          <a:xfrm>
            <a:off x="768352" y="1419805"/>
            <a:ext cx="5062529" cy="4353063"/>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cxnSp>
        <p:nvCxnSpPr>
          <p:cNvPr id="6" name="Straight Connector 5">
            <a:extLst>
              <a:ext uri="{FF2B5EF4-FFF2-40B4-BE49-F238E27FC236}">
                <a16:creationId xmlns:a16="http://schemas.microsoft.com/office/drawing/2014/main" id="{66DBBFB7-1A5F-4B40-BC0D-DF13E658B42D}"/>
              </a:ext>
            </a:extLst>
          </p:cNvPr>
          <p:cNvCxnSpPr/>
          <p:nvPr userDrawn="1"/>
        </p:nvCxnSpPr>
        <p:spPr>
          <a:xfrm flipV="1">
            <a:off x="768352" y="5924553"/>
            <a:ext cx="5327649"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91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text and image on left side">
    <p:spTree>
      <p:nvGrpSpPr>
        <p:cNvPr id="1" name=""/>
        <p:cNvGrpSpPr/>
        <p:nvPr/>
      </p:nvGrpSpPr>
      <p:grpSpPr>
        <a:xfrm>
          <a:off x="0" y="0"/>
          <a:ext cx="0" cy="0"/>
          <a:chOff x="0" y="0"/>
          <a:chExt cx="0" cy="0"/>
        </a:xfrm>
      </p:grpSpPr>
      <p:sp>
        <p:nvSpPr>
          <p:cNvPr id="12" name="Picture Placeholder 9"/>
          <p:cNvSpPr>
            <a:spLocks noGrp="1"/>
          </p:cNvSpPr>
          <p:nvPr>
            <p:ph type="pic" sz="quarter" idx="24"/>
          </p:nvPr>
        </p:nvSpPr>
        <p:spPr>
          <a:xfrm>
            <a:off x="0" y="0"/>
            <a:ext cx="6096000" cy="6858000"/>
          </a:xfrm>
          <a:prstGeom prst="rect">
            <a:avLst/>
          </a:prstGeom>
          <a:solidFill>
            <a:schemeClr val="bg1">
              <a:lumMod val="85000"/>
            </a:schemeClr>
          </a:solidFill>
        </p:spPr>
        <p:txBody>
          <a:bodyPr/>
          <a:lstStyle>
            <a:lvl1pPr marL="0" indent="0">
              <a:lnSpc>
                <a:spcPct val="100000"/>
              </a:lnSpc>
              <a:buFontTx/>
              <a:buNone/>
              <a:defRPr/>
            </a:lvl1pPr>
          </a:lstStyle>
          <a:p>
            <a:r>
              <a:rPr lang="en-GB" noProof="0"/>
              <a:t>Click icon to add picture</a:t>
            </a:r>
            <a:endParaRPr lang="en-US" noProof="0" dirty="0"/>
          </a:p>
        </p:txBody>
      </p:sp>
      <p:sp>
        <p:nvSpPr>
          <p:cNvPr id="16" name="Title 1"/>
          <p:cNvSpPr>
            <a:spLocks noGrp="1"/>
          </p:cNvSpPr>
          <p:nvPr>
            <p:ph type="title" hasCustomPrompt="1"/>
          </p:nvPr>
        </p:nvSpPr>
        <p:spPr>
          <a:xfrm>
            <a:off x="6325652" y="493834"/>
            <a:ext cx="5062529"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18" name="Text Placeholder 8"/>
          <p:cNvSpPr>
            <a:spLocks noGrp="1"/>
          </p:cNvSpPr>
          <p:nvPr>
            <p:ph type="body" sz="quarter" idx="25" hasCustomPrompt="1"/>
          </p:nvPr>
        </p:nvSpPr>
        <p:spPr>
          <a:xfrm>
            <a:off x="6325652" y="1419805"/>
            <a:ext cx="5062529" cy="4353063"/>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cxnSp>
        <p:nvCxnSpPr>
          <p:cNvPr id="5" name="Straight Connector 4">
            <a:extLst>
              <a:ext uri="{FF2B5EF4-FFF2-40B4-BE49-F238E27FC236}">
                <a16:creationId xmlns:a16="http://schemas.microsoft.com/office/drawing/2014/main" id="{D5FBF127-38DC-F749-8FD0-32B89249A89B}"/>
              </a:ext>
            </a:extLst>
          </p:cNvPr>
          <p:cNvCxnSpPr/>
          <p:nvPr userDrawn="1"/>
        </p:nvCxnSpPr>
        <p:spPr>
          <a:xfrm flipV="1">
            <a:off x="768352" y="5924553"/>
            <a:ext cx="5327649"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72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15" name="Picture Placeholder 9"/>
          <p:cNvSpPr>
            <a:spLocks noGrp="1"/>
          </p:cNvSpPr>
          <p:nvPr>
            <p:ph type="pic" sz="quarter" idx="14"/>
          </p:nvPr>
        </p:nvSpPr>
        <p:spPr>
          <a:xfrm>
            <a:off x="4515555" y="1419805"/>
            <a:ext cx="6908095" cy="4353063"/>
          </a:xfrm>
          <a:prstGeom prst="rect">
            <a:avLst/>
          </a:prstGeom>
          <a:solidFill>
            <a:schemeClr val="bg1">
              <a:lumMod val="85000"/>
            </a:schemeClr>
          </a:solidFill>
        </p:spPr>
        <p:txBody>
          <a:bodyPr/>
          <a:lstStyle>
            <a:lvl1pPr marL="0" indent="0">
              <a:lnSpc>
                <a:spcPct val="100000"/>
              </a:lnSpc>
              <a:buFontTx/>
              <a:buNone/>
              <a:defRPr/>
            </a:lvl1pPr>
          </a:lstStyle>
          <a:p>
            <a:r>
              <a:rPr lang="en-GB" noProof="0"/>
              <a:t>Click icon to add picture</a:t>
            </a:r>
            <a:endParaRPr lang="en-US" noProof="0" dirty="0"/>
          </a:p>
        </p:txBody>
      </p: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8" name="Text Placeholder 8"/>
          <p:cNvSpPr>
            <a:spLocks noGrp="1"/>
          </p:cNvSpPr>
          <p:nvPr>
            <p:ph type="body" sz="quarter" idx="24" hasCustomPrompt="1"/>
          </p:nvPr>
        </p:nvSpPr>
        <p:spPr>
          <a:xfrm>
            <a:off x="768352" y="1419805"/>
            <a:ext cx="3521427" cy="4353063"/>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cxnSp>
        <p:nvCxnSpPr>
          <p:cNvPr id="5" name="Straight Connector 4">
            <a:extLst>
              <a:ext uri="{FF2B5EF4-FFF2-40B4-BE49-F238E27FC236}">
                <a16:creationId xmlns:a16="http://schemas.microsoft.com/office/drawing/2014/main" id="{C907FB29-162F-2243-9808-5AC24C105F06}"/>
              </a:ext>
            </a:extLst>
          </p:cNvPr>
          <p:cNvCxnSpPr/>
          <p:nvPr userDrawn="1"/>
        </p:nvCxnSpPr>
        <p:spPr>
          <a:xfrm flipV="1">
            <a:off x="768352" y="5924553"/>
            <a:ext cx="5327649"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24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86045" y="3101091"/>
            <a:ext cx="3905956" cy="3756909"/>
          </a:xfrm>
          <a:prstGeom prst="rect">
            <a:avLst/>
          </a:prstGeom>
        </p:spPr>
      </p:pic>
      <p:sp>
        <p:nvSpPr>
          <p:cNvPr id="7" name="Title 1"/>
          <p:cNvSpPr>
            <a:spLocks noGrp="1"/>
          </p:cNvSpPr>
          <p:nvPr>
            <p:ph type="title" hasCustomPrompt="1"/>
          </p:nvPr>
        </p:nvSpPr>
        <p:spPr>
          <a:xfrm>
            <a:off x="768351" y="584571"/>
            <a:ext cx="8331199" cy="3773451"/>
          </a:xfrm>
          <a:prstGeom prst="rect">
            <a:avLst/>
          </a:prstGeom>
        </p:spPr>
        <p:txBody>
          <a:bodyPr lIns="0" tIns="0" rIns="0">
            <a:normAutofit/>
          </a:bodyPr>
          <a:lstStyle>
            <a:lvl1pPr marL="237061" indent="-237061">
              <a:lnSpc>
                <a:spcPct val="100000"/>
              </a:lnSpc>
              <a:defRPr sz="4800" baseline="0">
                <a:solidFill>
                  <a:srgbClr val="FF6C00"/>
                </a:solidFill>
              </a:defRPr>
            </a:lvl1pPr>
          </a:lstStyle>
          <a:p>
            <a:r>
              <a:rPr lang="en-US" dirty="0"/>
              <a:t>“Quote</a:t>
            </a:r>
            <a:r>
              <a:rPr lang="de-DE" dirty="0"/>
              <a:t>”</a:t>
            </a:r>
          </a:p>
        </p:txBody>
      </p:sp>
      <p:cxnSp>
        <p:nvCxnSpPr>
          <p:cNvPr id="8" name="Straight Connector 7"/>
          <p:cNvCxnSpPr/>
          <p:nvPr/>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61680AE-1427-E142-9171-DC2D6267CD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6045" y="3101091"/>
            <a:ext cx="3905956" cy="3756909"/>
          </a:xfrm>
          <a:prstGeom prst="rect">
            <a:avLst/>
          </a:prstGeom>
        </p:spPr>
      </p:pic>
      <p:cxnSp>
        <p:nvCxnSpPr>
          <p:cNvPr id="6" name="Straight Connector 5">
            <a:extLst>
              <a:ext uri="{FF2B5EF4-FFF2-40B4-BE49-F238E27FC236}">
                <a16:creationId xmlns:a16="http://schemas.microsoft.com/office/drawing/2014/main" id="{DA92E0CA-746D-9244-A8F8-1CF75F3F436F}"/>
              </a:ext>
            </a:extLst>
          </p:cNvPr>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82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prstGeom prst="rect">
            <a:avLst/>
          </a:prstGeom>
          <a:solidFill>
            <a:schemeClr val="bg1">
              <a:lumMod val="95000"/>
            </a:schemeClr>
          </a:solidFill>
        </p:spPr>
        <p:txBody>
          <a:bodyPr/>
          <a:lstStyle>
            <a:lvl1pPr marL="0" indent="0">
              <a:lnSpc>
                <a:spcPct val="100000"/>
              </a:lnSpc>
              <a:buNone/>
              <a:defRPr/>
            </a:lvl1pPr>
          </a:lstStyle>
          <a:p>
            <a:r>
              <a:rPr lang="en-GB" noProof="0"/>
              <a:t>Click icon to add picture</a:t>
            </a:r>
            <a:endParaRPr lang="en-US" noProof="0"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768351" y="589650"/>
            <a:ext cx="7988788" cy="4240257"/>
          </a:xfrm>
          <a:prstGeom prst="rect">
            <a:avLst/>
          </a:prstGeom>
        </p:spPr>
        <p:txBody>
          <a:bodyPr lIns="0" rIns="0">
            <a:normAutofit/>
          </a:bodyPr>
          <a:lstStyle>
            <a:lvl1pPr marL="237061" indent="-237061">
              <a:lnSpc>
                <a:spcPct val="100000"/>
              </a:lnSpc>
              <a:defRPr sz="4800">
                <a:solidFill>
                  <a:schemeClr val="bg1"/>
                </a:solidFill>
              </a:defRPr>
            </a:lvl1pPr>
          </a:lstStyle>
          <a:p>
            <a:r>
              <a:rPr lang="en-US" dirty="0"/>
              <a:t>“Quote”</a:t>
            </a:r>
            <a:endParaRPr lang="de-DE" dirty="0"/>
          </a:p>
        </p:txBody>
      </p:sp>
    </p:spTree>
    <p:extLst>
      <p:ext uri="{BB962C8B-B14F-4D97-AF65-F5344CB8AC3E}">
        <p14:creationId xmlns:p14="http://schemas.microsoft.com/office/powerpoint/2010/main" val="50731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prstGeom prst="rect">
            <a:avLst/>
          </a:prstGeom>
          <a:solidFill>
            <a:schemeClr val="bg1">
              <a:lumMod val="95000"/>
            </a:schemeClr>
          </a:solidFill>
        </p:spPr>
        <p:txBody>
          <a:bodyPr/>
          <a:lstStyle>
            <a:lvl1pPr marL="0" indent="0">
              <a:lnSpc>
                <a:spcPct val="100000"/>
              </a:lnSpc>
              <a:buNone/>
              <a:defRPr/>
            </a:lvl1pPr>
          </a:lstStyle>
          <a:p>
            <a:r>
              <a:rPr lang="en-GB"/>
              <a:t>Click icon to add picture</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768351" y="589650"/>
            <a:ext cx="7988788" cy="4240257"/>
          </a:xfrm>
          <a:prstGeom prst="rect">
            <a:avLst/>
          </a:prstGeom>
        </p:spPr>
        <p:txBody>
          <a:bodyPr lIns="0" rIns="0">
            <a:normAutofit/>
          </a:bodyPr>
          <a:lstStyle>
            <a:lvl1pPr marL="237061" indent="-237061">
              <a:lnSpc>
                <a:spcPct val="100000"/>
              </a:lnSpc>
              <a:defRPr sz="4800">
                <a:solidFill>
                  <a:srgbClr val="53565A"/>
                </a:solidFill>
              </a:defRPr>
            </a:lvl1pPr>
          </a:lstStyle>
          <a:p>
            <a:r>
              <a:rPr lang="en-US" dirty="0"/>
              <a:t>“Quote”</a:t>
            </a:r>
            <a:endParaRPr lang="de-DE" dirty="0"/>
          </a:p>
        </p:txBody>
      </p:sp>
    </p:spTree>
    <p:extLst>
      <p:ext uri="{BB962C8B-B14F-4D97-AF65-F5344CB8AC3E}">
        <p14:creationId xmlns:p14="http://schemas.microsoft.com/office/powerpoint/2010/main" val="47827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6361123" y="1419805"/>
            <a:ext cx="5062528" cy="4353063"/>
          </a:xfrm>
          <a:prstGeom prst="rect">
            <a:avLst/>
          </a:prstGeom>
          <a:solidFill>
            <a:schemeClr val="bg1">
              <a:lumMod val="85000"/>
            </a:schemeClr>
          </a:solidFill>
        </p:spPr>
        <p:txBody>
          <a:bodyPr/>
          <a:lstStyle>
            <a:lvl1pPr marL="0" indent="0">
              <a:lnSpc>
                <a:spcPct val="100000"/>
              </a:lnSpc>
              <a:buFontTx/>
              <a:buNone/>
              <a:defRPr/>
            </a:lvl1pPr>
          </a:lstStyle>
          <a:p>
            <a:r>
              <a:rPr lang="en-GB" noProof="0"/>
              <a:t>Click icon to add picture</a:t>
            </a:r>
            <a:endParaRPr lang="en-US" noProof="0" dirty="0"/>
          </a:p>
        </p:txBody>
      </p:sp>
      <p:cxnSp>
        <p:nvCxnSpPr>
          <p:cNvPr id="14" name="Straight Connector 13"/>
          <p:cNvCxnSpPr/>
          <p:nvPr/>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9" name="Text Placeholder 8"/>
          <p:cNvSpPr>
            <a:spLocks noGrp="1"/>
          </p:cNvSpPr>
          <p:nvPr>
            <p:ph type="body" sz="quarter" idx="13" hasCustomPrompt="1"/>
          </p:nvPr>
        </p:nvSpPr>
        <p:spPr>
          <a:xfrm>
            <a:off x="768351" y="1419805"/>
            <a:ext cx="5062528" cy="4353063"/>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cxnSp>
        <p:nvCxnSpPr>
          <p:cNvPr id="6" name="Straight Connector 5">
            <a:extLst>
              <a:ext uri="{FF2B5EF4-FFF2-40B4-BE49-F238E27FC236}">
                <a16:creationId xmlns:a16="http://schemas.microsoft.com/office/drawing/2014/main" id="{DE5975F0-CBF4-D045-93B3-9258616EB3D3}"/>
              </a:ext>
            </a:extLst>
          </p:cNvPr>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45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6361124" y="1419805"/>
            <a:ext cx="5062529" cy="4349375"/>
          </a:xfrm>
          <a:prstGeom prst="rect">
            <a:avLst/>
          </a:prstGeom>
        </p:spPr>
        <p:txBody>
          <a:bodyPr/>
          <a:lstStyle>
            <a:lvl1pPr marL="0" indent="0">
              <a:lnSpc>
                <a:spcPct val="100000"/>
              </a:lnSpc>
              <a:buNone/>
              <a:defRPr/>
            </a:lvl1pPr>
          </a:lstStyle>
          <a:p>
            <a:r>
              <a:rPr lang="en-GB" noProof="0"/>
              <a:t>Click icon to add chart</a:t>
            </a:r>
            <a:endParaRPr lang="en-US" noProof="0" dirty="0"/>
          </a:p>
        </p:txBody>
      </p:sp>
      <p:cxnSp>
        <p:nvCxnSpPr>
          <p:cNvPr id="13" name="Straight Connector 12"/>
          <p:cNvCxnSpPr/>
          <p:nvPr/>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8" name="Text Placeholder 8"/>
          <p:cNvSpPr>
            <a:spLocks noGrp="1"/>
          </p:cNvSpPr>
          <p:nvPr>
            <p:ph type="body" sz="quarter" idx="13" hasCustomPrompt="1"/>
          </p:nvPr>
        </p:nvSpPr>
        <p:spPr>
          <a:xfrm>
            <a:off x="768351" y="1419805"/>
            <a:ext cx="5062528" cy="4353063"/>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cxnSp>
        <p:nvCxnSpPr>
          <p:cNvPr id="7" name="Straight Connector 6">
            <a:extLst>
              <a:ext uri="{FF2B5EF4-FFF2-40B4-BE49-F238E27FC236}">
                <a16:creationId xmlns:a16="http://schemas.microsoft.com/office/drawing/2014/main" id="{42720F07-B214-C54E-AD11-472A9114CA12}"/>
              </a:ext>
            </a:extLst>
          </p:cNvPr>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57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172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768350" y="1419804"/>
            <a:ext cx="10653857" cy="4359368"/>
          </a:xfrm>
          <a:prstGeom prst="rect">
            <a:avLst/>
          </a:prstGeom>
        </p:spPr>
        <p:txBody>
          <a:bodyPr/>
          <a:lstStyle>
            <a:lvl1pPr marL="0" indent="0">
              <a:lnSpc>
                <a:spcPct val="100000"/>
              </a:lnSpc>
              <a:buNone/>
              <a:defRPr/>
            </a:lvl1pPr>
          </a:lstStyle>
          <a:p>
            <a:r>
              <a:rPr lang="en-GB" noProof="0"/>
              <a:t>Click icon to add chart</a:t>
            </a:r>
            <a:endParaRPr lang="en-US" noProof="0" dirty="0"/>
          </a:p>
        </p:txBody>
      </p:sp>
      <p:cxnSp>
        <p:nvCxnSpPr>
          <p:cNvPr id="10" name="Straight Connector 9"/>
          <p:cNvCxnSpPr/>
          <p:nvPr/>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Tree>
    <p:extLst>
      <p:ext uri="{BB962C8B-B14F-4D97-AF65-F5344CB8AC3E}">
        <p14:creationId xmlns:p14="http://schemas.microsoft.com/office/powerpoint/2010/main" val="3393460703"/>
      </p:ext>
    </p:extLst>
  </p:cSld>
  <p:clrMapOvr>
    <a:masterClrMapping/>
  </p:clrMapOvr>
  <p:hf sldNum="0" hdr="0" dt="0"/>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image" Target="../media/image1.jpe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theme" Target="../theme/theme2.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image" Target="../media/image3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header.jpg"/>
          <p:cNvPicPr>
            <a:picLocks noChangeAspect="1"/>
          </p:cNvPicPr>
          <p:nvPr/>
        </p:nvPicPr>
        <p:blipFill>
          <a:blip r:embed="rId80" cstate="screen">
            <a:extLst>
              <a:ext uri="{28A0092B-C50C-407E-A947-70E740481C1C}">
                <a14:useLocalDpi xmlns:a14="http://schemas.microsoft.com/office/drawing/2010/main"/>
              </a:ext>
            </a:extLst>
          </a:blip>
          <a:stretch>
            <a:fillRect/>
          </a:stretch>
        </p:blipFill>
        <p:spPr>
          <a:xfrm>
            <a:off x="0" y="0"/>
            <a:ext cx="12192000" cy="500861"/>
          </a:xfrm>
          <a:prstGeom prst="rect">
            <a:avLst/>
          </a:prstGeom>
        </p:spPr>
      </p:pic>
      <p:sp>
        <p:nvSpPr>
          <p:cNvPr id="13" name="Title Placeholder 1"/>
          <p:cNvSpPr>
            <a:spLocks noGrp="1"/>
          </p:cNvSpPr>
          <p:nvPr>
            <p:ph type="title"/>
          </p:nvPr>
        </p:nvSpPr>
        <p:spPr>
          <a:xfrm>
            <a:off x="609603" y="705204"/>
            <a:ext cx="10984425"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524041" y="1500109"/>
            <a:ext cx="10984424" cy="489814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p:cNvPicPr>
            <a:picLocks noChangeAspect="1"/>
          </p:cNvPicPr>
          <p:nvPr/>
        </p:nvPicPr>
        <p:blipFill>
          <a:blip r:embed="rId81" cstate="screen">
            <a:extLst>
              <a:ext uri="{28A0092B-C50C-407E-A947-70E740481C1C}">
                <a14:useLocalDpi xmlns:a14="http://schemas.microsoft.com/office/drawing/2010/main"/>
              </a:ext>
            </a:extLst>
          </a:blip>
          <a:stretch>
            <a:fillRect/>
          </a:stretch>
        </p:blipFill>
        <p:spPr>
          <a:xfrm rot="10800000" flipH="1" flipV="1">
            <a:off x="9643857" y="193736"/>
            <a:ext cx="1516809" cy="159593"/>
          </a:xfrm>
          <a:prstGeom prst="rect">
            <a:avLst/>
          </a:prstGeom>
        </p:spPr>
      </p:pic>
      <p:sp>
        <p:nvSpPr>
          <p:cNvPr id="17" name="TextBox 16"/>
          <p:cNvSpPr txBox="1"/>
          <p:nvPr/>
        </p:nvSpPr>
        <p:spPr>
          <a:xfrm>
            <a:off x="11088370" y="114734"/>
            <a:ext cx="790223" cy="200055"/>
          </a:xfrm>
          <a:prstGeom prst="rect">
            <a:avLst/>
          </a:prstGeom>
          <a:noFill/>
        </p:spPr>
        <p:txBody>
          <a:bodyPr wrap="square" rtlCol="0">
            <a:sp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white"/>
                </a:solidFill>
                <a:effectLst/>
                <a:uLnTx/>
                <a:uFillTx/>
                <a:cs typeface="Arial" pitchFamily="34" charset="0"/>
              </a:rPr>
              <a:t>|     </a:t>
            </a:r>
            <a:fld id="{0458CB15-4049-3E44-A91F-E9E0F94EC727}" type="slidenum">
              <a:rPr kumimoji="0" lang="en-US" sz="700" b="1" i="0" u="none" strike="noStrike" kern="0" cap="none" spc="0" normalizeH="0" baseline="0" noProof="0" smtClean="0">
                <a:ln>
                  <a:noFill/>
                </a:ln>
                <a:solidFill>
                  <a:prstClr val="white"/>
                </a:solidFill>
                <a:effectLst/>
                <a:uLnTx/>
                <a:uFillTx/>
                <a:cs typeface="Arial" pitchFamily="34" charset="0"/>
              </a:rPr>
              <a:pPr marL="0" marR="0" lvl="0" indent="0" algn="r" defTabSz="914377" eaLnBrk="1" fontAlgn="auto" latinLnBrk="0" hangingPunct="1">
                <a:lnSpc>
                  <a:spcPct val="100000"/>
                </a:lnSpc>
                <a:spcBef>
                  <a:spcPts val="0"/>
                </a:spcBef>
                <a:spcAft>
                  <a:spcPts val="0"/>
                </a:spcAft>
                <a:buClrTx/>
                <a:buSzTx/>
                <a:buFontTx/>
                <a:buNone/>
                <a:tabLst/>
                <a:defRPr/>
              </a:pPr>
              <a:t>‹#›</a:t>
            </a:fld>
            <a:endParaRPr kumimoji="0" lang="en-US" sz="700" b="1" i="0" u="none" strike="noStrike" kern="0" cap="none" spc="0" normalizeH="0" baseline="0" noProof="0" dirty="0" err="1">
              <a:ln>
                <a:noFill/>
              </a:ln>
              <a:solidFill>
                <a:prstClr val="white"/>
              </a:solidFill>
              <a:effectLst/>
              <a:uLnTx/>
              <a:uFillTx/>
              <a:cs typeface="Arial" pitchFamily="34" charset="0"/>
            </a:endParaRPr>
          </a:p>
        </p:txBody>
      </p:sp>
    </p:spTree>
    <p:extLst>
      <p:ext uri="{BB962C8B-B14F-4D97-AF65-F5344CB8AC3E}">
        <p14:creationId xmlns:p14="http://schemas.microsoft.com/office/powerpoint/2010/main" val="429455082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86" r:id="rId25"/>
    <p:sldLayoutId id="2147483787" r:id="rId26"/>
    <p:sldLayoutId id="2147483788" r:id="rId27"/>
    <p:sldLayoutId id="2147483789" r:id="rId28"/>
    <p:sldLayoutId id="2147483790" r:id="rId29"/>
    <p:sldLayoutId id="2147483791" r:id="rId30"/>
    <p:sldLayoutId id="2147483661" r:id="rId31"/>
    <p:sldLayoutId id="2147483662" r:id="rId32"/>
    <p:sldLayoutId id="2147483663" r:id="rId33"/>
    <p:sldLayoutId id="2147483665" r:id="rId34"/>
    <p:sldLayoutId id="2147483669" r:id="rId35"/>
    <p:sldLayoutId id="2147483670" r:id="rId36"/>
    <p:sldLayoutId id="2147483671" r:id="rId37"/>
    <p:sldLayoutId id="2147483672" r:id="rId38"/>
    <p:sldLayoutId id="2147483673" r:id="rId39"/>
    <p:sldLayoutId id="2147483674" r:id="rId40"/>
    <p:sldLayoutId id="2147483675" r:id="rId41"/>
    <p:sldLayoutId id="2147483676" r:id="rId42"/>
    <p:sldLayoutId id="2147483677" r:id="rId43"/>
    <p:sldLayoutId id="2147483678" r:id="rId44"/>
    <p:sldLayoutId id="2147483679" r:id="rId45"/>
    <p:sldLayoutId id="2147483680" r:id="rId46"/>
    <p:sldLayoutId id="2147483681" r:id="rId47"/>
    <p:sldLayoutId id="2147483682" r:id="rId48"/>
    <p:sldLayoutId id="2147483683" r:id="rId49"/>
    <p:sldLayoutId id="2147483684" r:id="rId50"/>
    <p:sldLayoutId id="2147483699" r:id="rId51"/>
    <p:sldLayoutId id="2147483746" r:id="rId52"/>
    <p:sldLayoutId id="2147483747" r:id="rId53"/>
    <p:sldLayoutId id="2147483748" r:id="rId54"/>
    <p:sldLayoutId id="2147483749" r:id="rId55"/>
    <p:sldLayoutId id="2147483750" r:id="rId56"/>
    <p:sldLayoutId id="2147483751" r:id="rId57"/>
    <p:sldLayoutId id="2147483752" r:id="rId58"/>
    <p:sldLayoutId id="2147483753" r:id="rId59"/>
    <p:sldLayoutId id="2147483754" r:id="rId60"/>
    <p:sldLayoutId id="2147483755" r:id="rId61"/>
    <p:sldLayoutId id="2147483756" r:id="rId62"/>
    <p:sldLayoutId id="2147483757" r:id="rId63"/>
    <p:sldLayoutId id="2147483758" r:id="rId64"/>
    <p:sldLayoutId id="2147483759" r:id="rId65"/>
    <p:sldLayoutId id="2147483760" r:id="rId66"/>
    <p:sldLayoutId id="2147483761" r:id="rId67"/>
    <p:sldLayoutId id="2147483764" r:id="rId68"/>
    <p:sldLayoutId id="2147483765" r:id="rId69"/>
    <p:sldLayoutId id="2147483770" r:id="rId70"/>
    <p:sldLayoutId id="2147483771" r:id="rId71"/>
    <p:sldLayoutId id="2147483777" r:id="rId72"/>
    <p:sldLayoutId id="2147483778" r:id="rId73"/>
    <p:sldLayoutId id="2147483779" r:id="rId74"/>
    <p:sldLayoutId id="2147483780" r:id="rId75"/>
    <p:sldLayoutId id="2147483782" r:id="rId76"/>
    <p:sldLayoutId id="2147483783" r:id="rId77"/>
    <p:sldLayoutId id="2147483784" r:id="rId7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7189" rtl="0" eaLnBrk="1" latinLnBrk="0" hangingPunct="1">
        <a:spcBef>
          <a:spcPct val="0"/>
        </a:spcBef>
        <a:buNone/>
        <a:defRPr sz="2400" b="1" i="0" kern="1200">
          <a:solidFill>
            <a:schemeClr val="accent1"/>
          </a:solidFill>
          <a:latin typeface="Arial Bold"/>
          <a:ea typeface="+mj-ea"/>
          <a:cs typeface="Arial Bold"/>
        </a:defRPr>
      </a:lvl1pPr>
    </p:titleStyle>
    <p:bodyStyle>
      <a:lvl1pPr marL="342891" indent="-256026" algn="l" defTabSz="457189" rtl="0" eaLnBrk="1" latinLnBrk="0" hangingPunct="1">
        <a:spcBef>
          <a:spcPct val="20000"/>
        </a:spcBef>
        <a:buFont typeface="Arial"/>
        <a:buChar char="•"/>
        <a:defRPr sz="2000" kern="1200">
          <a:solidFill>
            <a:srgbClr val="53565A"/>
          </a:solidFill>
          <a:latin typeface="Arial"/>
          <a:ea typeface="+mn-ea"/>
          <a:cs typeface="Arial"/>
        </a:defRPr>
      </a:lvl1pPr>
      <a:lvl2pPr marL="742932" indent="-285744" algn="l" defTabSz="457189"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2971" indent="-228594" algn="l" defTabSz="457189"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160" indent="-228594" algn="l" defTabSz="457189"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349" indent="-228594" algn="l" defTabSz="457189"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537" indent="-228594" algn="l" defTabSz="457189"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726" indent="-228594" algn="l" defTabSz="457189"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8914" indent="-228594" algn="l" defTabSz="457189"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103" indent="-228594" algn="l" defTabSz="457189"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768001" y="6041601"/>
            <a:ext cx="535785" cy="592667"/>
          </a:xfrm>
          <a:prstGeom prst="rect">
            <a:avLst/>
          </a:prstGeom>
        </p:spPr>
      </p:pic>
      <p:sp>
        <p:nvSpPr>
          <p:cNvPr id="9" name="Title Placeholder 1"/>
          <p:cNvSpPr>
            <a:spLocks noGrp="1"/>
          </p:cNvSpPr>
          <p:nvPr>
            <p:ph type="title"/>
          </p:nvPr>
        </p:nvSpPr>
        <p:spPr>
          <a:xfrm>
            <a:off x="768000" y="587815"/>
            <a:ext cx="10655651" cy="617012"/>
          </a:xfrm>
          <a:prstGeom prst="rect">
            <a:avLst/>
          </a:prstGeom>
        </p:spPr>
        <p:txBody>
          <a:bodyPr vert="horz" lIns="91440" tIns="0" rIns="91440" bIns="0" rtlCol="0" anchor="ctr" anchorCtr="0">
            <a:noAutofit/>
          </a:bodyPr>
          <a:lstStyle/>
          <a:p>
            <a:r>
              <a:rPr lang="en-GB"/>
              <a:t>Click to edit Master title style</a:t>
            </a:r>
            <a:endParaRPr lang="de-DE" dirty="0"/>
          </a:p>
        </p:txBody>
      </p:sp>
      <p:sp>
        <p:nvSpPr>
          <p:cNvPr id="11" name="Text Placeholder 2"/>
          <p:cNvSpPr>
            <a:spLocks noGrp="1"/>
          </p:cNvSpPr>
          <p:nvPr>
            <p:ph type="body" idx="1"/>
          </p:nvPr>
        </p:nvSpPr>
        <p:spPr>
          <a:xfrm>
            <a:off x="768000" y="1435546"/>
            <a:ext cx="10655651" cy="4567639"/>
          </a:xfrm>
          <a:prstGeom prst="rect">
            <a:avLst/>
          </a:prstGeom>
        </p:spPr>
        <p:txBody>
          <a:bodyPr vert="horz" lIns="91440" tIns="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99661476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 id="2147483814" r:id="rId22"/>
    <p:sldLayoutId id="2147483815" r:id="rId23"/>
    <p:sldLayoutId id="2147483816" r:id="rId24"/>
    <p:sldLayoutId id="2147483817" r:id="rId25"/>
    <p:sldLayoutId id="2147483818" r:id="rId26"/>
    <p:sldLayoutId id="2147483821" r:id="rId27"/>
    <p:sldLayoutId id="2147483823"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100000"/>
        </a:lnSpc>
        <a:spcBef>
          <a:spcPct val="0"/>
        </a:spcBef>
        <a:buNone/>
        <a:defRPr sz="3733" kern="1200">
          <a:solidFill>
            <a:schemeClr val="tx1"/>
          </a:solidFill>
          <a:latin typeface="+mj-lt"/>
          <a:ea typeface="+mj-ea"/>
          <a:cs typeface="+mj-cs"/>
        </a:defRPr>
      </a:lvl1pPr>
    </p:titleStyle>
    <p:bodyStyle>
      <a:lvl1pPr marL="355591" indent="-355591" algn="l" defTabSz="914377" rtl="0" eaLnBrk="1" latinLnBrk="0" hangingPunct="1">
        <a:lnSpc>
          <a:spcPct val="100000"/>
        </a:lnSpc>
        <a:spcBef>
          <a:spcPts val="0"/>
        </a:spcBef>
        <a:spcAft>
          <a:spcPts val="800"/>
        </a:spcAft>
        <a:buClr>
          <a:srgbClr val="FF6C00"/>
        </a:buClr>
        <a:buFont typeface="Arial" panose="020B0604020202020204" pitchFamily="34" charset="0"/>
        <a:buChar char="•"/>
        <a:tabLst>
          <a:tab pos="355591" algn="l"/>
        </a:tabLst>
        <a:defRPr lang="nl-NL" sz="2400" kern="1200" dirty="0" smtClean="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800"/>
        </a:spcAft>
        <a:buClr>
          <a:srgbClr val="FF6C00"/>
        </a:buClr>
        <a:buFont typeface="Arial" panose="020B0604020202020204" pitchFamily="34" charset="0"/>
        <a:buChar char="−"/>
        <a:defRPr lang="nl-NL" sz="2133" kern="1200" dirty="0" smtClean="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800"/>
        </a:spcAft>
        <a:buClr>
          <a:srgbClr val="FF6C00"/>
        </a:buClr>
        <a:buFont typeface="Courier New" panose="02070309020205020404" pitchFamily="49" charset="0"/>
        <a:buChar char="o"/>
        <a:defRPr lang="nl-NL" sz="2133" kern="1200" dirty="0" smtClean="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800"/>
        </a:spcAft>
        <a:buClr>
          <a:srgbClr val="FF6C00"/>
        </a:buClr>
        <a:buFont typeface="Courier New" panose="02070309020205020404" pitchFamily="49" charset="0"/>
        <a:buChar char="o"/>
        <a:defRPr lang="nl-NL" sz="2133" kern="1200" dirty="0" smtClean="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800"/>
        </a:spcAft>
        <a:buClr>
          <a:srgbClr val="FF6C00"/>
        </a:buClr>
        <a:buFont typeface="Courier New" panose="02070309020205020404" pitchFamily="49" charset="0"/>
        <a:buChar char="o"/>
        <a:defRPr lang="de-DE" sz="2133" kern="1200" dirty="0">
          <a:solidFill>
            <a:schemeClr val="tx1"/>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elsevier.com/research-intelligence" TargetMode="External"/><Relationship Id="rId2" Type="http://schemas.openxmlformats.org/officeDocument/2006/relationships/notesSlide" Target="../notesSlides/notesSlide1.xml"/><Relationship Id="rId1" Type="http://schemas.openxmlformats.org/officeDocument/2006/relationships/slideLayout" Target="../slideLayouts/slideLayout82.xml"/><Relationship Id="rId4" Type="http://schemas.openxmlformats.org/officeDocument/2006/relationships/image" Target="../media/image38.png"/></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106.xml"/><Relationship Id="rId4" Type="http://schemas.openxmlformats.org/officeDocument/2006/relationships/image" Target="../media/image63.png"/></Relationships>
</file>

<file path=ppt/slides/_rels/slide1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106.xml"/></Relationships>
</file>

<file path=ppt/slides/_rels/slide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86.xml"/><Relationship Id="rId4" Type="http://schemas.openxmlformats.org/officeDocument/2006/relationships/image" Target="../media/image67.png"/></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86.xml"/><Relationship Id="rId5" Type="http://schemas.openxmlformats.org/officeDocument/2006/relationships/image" Target="../media/image70.png"/><Relationship Id="rId4" Type="http://schemas.openxmlformats.org/officeDocument/2006/relationships/image" Target="../media/image69.png"/></Relationships>
</file>

<file path=ppt/slides/_rels/slide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86.xml"/><Relationship Id="rId5" Type="http://schemas.openxmlformats.org/officeDocument/2006/relationships/image" Target="../media/image73.png"/><Relationship Id="rId4" Type="http://schemas.openxmlformats.org/officeDocument/2006/relationships/image" Target="../media/image72.png"/></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86.xml"/><Relationship Id="rId4" Type="http://schemas.openxmlformats.org/officeDocument/2006/relationships/image" Target="../media/image75.png"/></Relationships>
</file>

<file path=ppt/slides/_rels/slide1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9.xml"/><Relationship Id="rId1" Type="http://schemas.openxmlformats.org/officeDocument/2006/relationships/slideLayout" Target="../slideLayouts/slideLayout86.xml"/><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0.xml"/><Relationship Id="rId1" Type="http://schemas.openxmlformats.org/officeDocument/2006/relationships/slideLayout" Target="../slideLayouts/slideLayout86.xml"/><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1.xml"/><Relationship Id="rId1" Type="http://schemas.openxmlformats.org/officeDocument/2006/relationships/slideLayout" Target="../slideLayouts/slideLayout86.xml"/><Relationship Id="rId5" Type="http://schemas.openxmlformats.org/officeDocument/2006/relationships/image" Target="../media/image84.png"/><Relationship Id="rId4" Type="http://schemas.openxmlformats.org/officeDocument/2006/relationships/image" Target="../media/image83.png"/></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2.xml"/><Relationship Id="rId1" Type="http://schemas.openxmlformats.org/officeDocument/2006/relationships/slideLayout" Target="../slideLayouts/slideLayout104.xml"/><Relationship Id="rId4" Type="http://schemas.openxmlformats.org/officeDocument/2006/relationships/hyperlink" Target="https://www.elsevier.com/solutions/sciva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brighttalk.com/channel/13703/scopus" TargetMode="External"/><Relationship Id="rId2" Type="http://schemas.openxmlformats.org/officeDocument/2006/relationships/hyperlink" Target="https://www.elsevier.com/research-intelligence" TargetMode="External"/><Relationship Id="rId1" Type="http://schemas.openxmlformats.org/officeDocument/2006/relationships/slideLayout" Target="../slideLayouts/slideLayout84.xml"/><Relationship Id="rId6" Type="http://schemas.openxmlformats.org/officeDocument/2006/relationships/image" Target="../media/image86.jpeg"/><Relationship Id="rId5" Type="http://schemas.openxmlformats.org/officeDocument/2006/relationships/hyperlink" Target="mailto:l.galloway@elsevier.com" TargetMode="External"/><Relationship Id="rId4" Type="http://schemas.openxmlformats.org/officeDocument/2006/relationships/hyperlink" Target="https://www.brighttalk.com/channel/13819/elseviers-research-intelligenc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86.xml"/><Relationship Id="rId5" Type="http://schemas.openxmlformats.org/officeDocument/2006/relationships/hyperlink" Target="https://sdgresources.relx.com/" TargetMode="External"/><Relationship Id="rId4" Type="http://schemas.openxmlformats.org/officeDocument/2006/relationships/hyperlink" Target="https://www.elsevier.com/connect/sdg-repor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86.xml"/><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86.xml"/><Relationship Id="rId4" Type="http://schemas.openxmlformats.org/officeDocument/2006/relationships/hyperlink" Target="https://www.elsevier.com/connect/sdg-repor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8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86.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105.xml"/><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1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500247E-8E2F-47BD-A6EC-0FEAA168D917}"/>
              </a:ext>
            </a:extLst>
          </p:cNvPr>
          <p:cNvSpPr>
            <a:spLocks noGrp="1"/>
          </p:cNvSpPr>
          <p:nvPr>
            <p:ph type="body" sz="quarter" idx="14"/>
          </p:nvPr>
        </p:nvSpPr>
        <p:spPr>
          <a:xfrm>
            <a:off x="350676" y="5179680"/>
            <a:ext cx="7812594" cy="1573219"/>
          </a:xfrm>
        </p:spPr>
        <p:txBody>
          <a:bodyPr>
            <a:normAutofit/>
          </a:bodyPr>
          <a:lstStyle/>
          <a:p>
            <a:pPr>
              <a:spcAft>
                <a:spcPts val="800"/>
              </a:spcAft>
            </a:pPr>
            <a:r>
              <a:rPr lang="en-US" dirty="0"/>
              <a:t>Linda Galloway, MSLIS, AHIP – Elsevier Research Intelligence Consultant</a:t>
            </a:r>
          </a:p>
          <a:p>
            <a:r>
              <a:rPr lang="en-US" dirty="0">
                <a:hlinkClick r:id="rId3"/>
              </a:rPr>
              <a:t>https://www.elsevier.com/research-intelligence</a:t>
            </a:r>
            <a:r>
              <a:rPr lang="en-US" dirty="0"/>
              <a:t> </a:t>
            </a:r>
          </a:p>
          <a:p>
            <a:pPr>
              <a:spcAft>
                <a:spcPts val="800"/>
              </a:spcAft>
            </a:pPr>
            <a:endParaRPr lang="en-US" dirty="0"/>
          </a:p>
        </p:txBody>
      </p:sp>
      <p:sp>
        <p:nvSpPr>
          <p:cNvPr id="7" name="Title 6">
            <a:extLst>
              <a:ext uri="{FF2B5EF4-FFF2-40B4-BE49-F238E27FC236}">
                <a16:creationId xmlns:a16="http://schemas.microsoft.com/office/drawing/2014/main" id="{98E5DF03-8E42-4B09-87BA-8D3F02F9E62F}"/>
              </a:ext>
            </a:extLst>
          </p:cNvPr>
          <p:cNvSpPr>
            <a:spLocks noGrp="1"/>
          </p:cNvSpPr>
          <p:nvPr>
            <p:ph type="ctrTitle"/>
          </p:nvPr>
        </p:nvSpPr>
        <p:spPr>
          <a:xfrm>
            <a:off x="350676" y="2209121"/>
            <a:ext cx="6724136" cy="2325511"/>
          </a:xfrm>
        </p:spPr>
        <p:txBody>
          <a:bodyPr>
            <a:noAutofit/>
          </a:bodyPr>
          <a:lstStyle/>
          <a:p>
            <a:r>
              <a:rPr lang="en-US" sz="3600" dirty="0"/>
              <a:t>THE Impact Rankings, Sustainable Development Goals and SciVal </a:t>
            </a:r>
            <a:br>
              <a:rPr lang="en-US" sz="3600" dirty="0"/>
            </a:br>
            <a:br>
              <a:rPr lang="en-US" sz="3600" dirty="0"/>
            </a:br>
            <a:r>
              <a:rPr lang="en-US" sz="2800" dirty="0"/>
              <a:t>2020 NORDP Pacific Regional Meeting</a:t>
            </a:r>
            <a:endParaRPr lang="en-US" sz="3600" dirty="0"/>
          </a:p>
        </p:txBody>
      </p:sp>
      <p:sp>
        <p:nvSpPr>
          <p:cNvPr id="8" name="Text Placeholder 7">
            <a:extLst>
              <a:ext uri="{FF2B5EF4-FFF2-40B4-BE49-F238E27FC236}">
                <a16:creationId xmlns:a16="http://schemas.microsoft.com/office/drawing/2014/main" id="{0ECA1822-33EB-4D87-A415-E646C558BBA5}"/>
              </a:ext>
            </a:extLst>
          </p:cNvPr>
          <p:cNvSpPr>
            <a:spLocks noGrp="1"/>
          </p:cNvSpPr>
          <p:nvPr>
            <p:ph type="body" sz="quarter" idx="13"/>
          </p:nvPr>
        </p:nvSpPr>
        <p:spPr/>
        <p:txBody>
          <a:bodyPr/>
          <a:lstStyle/>
          <a:p>
            <a:endParaRPr lang="en-US"/>
          </a:p>
        </p:txBody>
      </p:sp>
      <p:pic>
        <p:nvPicPr>
          <p:cNvPr id="2" name="Picture 1">
            <a:extLst>
              <a:ext uri="{FF2B5EF4-FFF2-40B4-BE49-F238E27FC236}">
                <a16:creationId xmlns:a16="http://schemas.microsoft.com/office/drawing/2014/main" id="{457CC1D3-F2B2-452C-9983-4769D86AD603}"/>
              </a:ext>
            </a:extLst>
          </p:cNvPr>
          <p:cNvPicPr>
            <a:picLocks noChangeAspect="1"/>
          </p:cNvPicPr>
          <p:nvPr/>
        </p:nvPicPr>
        <p:blipFill>
          <a:blip r:embed="rId4"/>
          <a:stretch>
            <a:fillRect/>
          </a:stretch>
        </p:blipFill>
        <p:spPr>
          <a:xfrm>
            <a:off x="8562094" y="864200"/>
            <a:ext cx="2857143" cy="1133333"/>
          </a:xfrm>
          <a:prstGeom prst="rect">
            <a:avLst/>
          </a:prstGeom>
        </p:spPr>
      </p:pic>
    </p:spTree>
    <p:extLst>
      <p:ext uri="{BB962C8B-B14F-4D97-AF65-F5344CB8AC3E}">
        <p14:creationId xmlns:p14="http://schemas.microsoft.com/office/powerpoint/2010/main" val="340270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b="0" dirty="0">
                <a:cs typeface="Calibri" panose="020F0502020204030204" pitchFamily="34" charset="0"/>
              </a:rPr>
              <a:t>Design principles of SciVal</a:t>
            </a:r>
          </a:p>
        </p:txBody>
      </p:sp>
      <p:sp>
        <p:nvSpPr>
          <p:cNvPr id="4" name="Content Placeholder 3">
            <a:extLst>
              <a:ext uri="{FF2B5EF4-FFF2-40B4-BE49-F238E27FC236}">
                <a16:creationId xmlns:a16="http://schemas.microsoft.com/office/drawing/2014/main" id="{E81117EF-F268-2946-90CE-AF06E8F83542}"/>
              </a:ext>
            </a:extLst>
          </p:cNvPr>
          <p:cNvSpPr>
            <a:spLocks noGrp="1"/>
          </p:cNvSpPr>
          <p:nvPr>
            <p:ph sz="quarter" idx="4294967295"/>
          </p:nvPr>
        </p:nvSpPr>
        <p:spPr>
          <a:xfrm>
            <a:off x="768351" y="1368234"/>
            <a:ext cx="7727950" cy="4359275"/>
          </a:xfrm>
        </p:spPr>
        <p:txBody>
          <a:bodyPr/>
          <a:lstStyle/>
          <a:p>
            <a:r>
              <a:rPr lang="en-NL" dirty="0"/>
              <a:t>Everyone being assessed by metrics from SciVal should have access to those metrics</a:t>
            </a:r>
          </a:p>
          <a:p>
            <a:r>
              <a:rPr lang="en-NL" dirty="0"/>
              <a:t>Users should have the ability to dissect the metrics to see the unerlying data</a:t>
            </a:r>
          </a:p>
          <a:p>
            <a:r>
              <a:rPr lang="en-NL" dirty="0"/>
              <a:t>SciVal provides both transparency and metrics guidance to support the resposible use of metrics</a:t>
            </a:r>
          </a:p>
        </p:txBody>
      </p:sp>
      <p:sp>
        <p:nvSpPr>
          <p:cNvPr id="5" name="Rounded Rectangle 4">
            <a:extLst>
              <a:ext uri="{FF2B5EF4-FFF2-40B4-BE49-F238E27FC236}">
                <a16:creationId xmlns:a16="http://schemas.microsoft.com/office/drawing/2014/main" id="{CBBD4F33-69D9-3641-81B2-A5B2F096F58C}"/>
              </a:ext>
            </a:extLst>
          </p:cNvPr>
          <p:cNvSpPr/>
          <p:nvPr/>
        </p:nvSpPr>
        <p:spPr>
          <a:xfrm>
            <a:off x="8496467" y="612706"/>
            <a:ext cx="3234267" cy="1830432"/>
          </a:xfrm>
          <a:prstGeom prst="roundRect">
            <a:avLst>
              <a:gd name="adj" fmla="val 8205"/>
            </a:avLst>
          </a:prstGeom>
          <a:solidFill>
            <a:srgbClr val="5B9BD5">
              <a:alpha val="30000"/>
            </a:srgbClr>
          </a:solidFill>
          <a:ln w="12700" cap="flat" cmpd="sng" algn="ctr">
            <a:solidFill>
              <a:srgbClr val="5B9BD5"/>
            </a:solidFill>
            <a:prstDash val="solid"/>
            <a:miter lim="800000"/>
          </a:ln>
          <a:effectLst/>
        </p:spPr>
        <p:txBody>
          <a:bodyPr lIns="72000" tIns="108000" rIns="36000" rtlCol="0" anchor="t"/>
          <a:lstStyle/>
          <a:p>
            <a:pPr lvl="0" algn="ctr" defTabSz="914377">
              <a:spcAft>
                <a:spcPts val="1200"/>
              </a:spcAft>
            </a:pPr>
            <a:r>
              <a:rPr lang="en-US" sz="4000" kern="0" dirty="0">
                <a:solidFill>
                  <a:schemeClr val="accent1">
                    <a:lumMod val="75000"/>
                  </a:schemeClr>
                </a:solidFill>
                <a:latin typeface="Calibri" panose="020F0502020204030204"/>
              </a:rPr>
              <a:t>Accuracy</a:t>
            </a:r>
          </a:p>
          <a:p>
            <a:pPr lvl="0" algn="ctr" defTabSz="914377"/>
            <a:r>
              <a:rPr lang="en-US" sz="1400" kern="0" dirty="0">
                <a:solidFill>
                  <a:srgbClr val="5B9BD5"/>
                </a:solidFill>
                <a:latin typeface="Calibri" panose="020F0502020204030204"/>
              </a:rPr>
              <a:t>so customers trust the data and insights from all data sets</a:t>
            </a:r>
          </a:p>
        </p:txBody>
      </p:sp>
      <p:sp>
        <p:nvSpPr>
          <p:cNvPr id="6" name="Rounded Rectangle 5">
            <a:extLst>
              <a:ext uri="{FF2B5EF4-FFF2-40B4-BE49-F238E27FC236}">
                <a16:creationId xmlns:a16="http://schemas.microsoft.com/office/drawing/2014/main" id="{804E3022-E75C-0342-98FE-03E70B04788B}"/>
              </a:ext>
            </a:extLst>
          </p:cNvPr>
          <p:cNvSpPr/>
          <p:nvPr/>
        </p:nvSpPr>
        <p:spPr>
          <a:xfrm>
            <a:off x="8496468" y="2632656"/>
            <a:ext cx="3234267" cy="1830432"/>
          </a:xfrm>
          <a:prstGeom prst="roundRect">
            <a:avLst>
              <a:gd name="adj" fmla="val 8205"/>
            </a:avLst>
          </a:prstGeom>
          <a:solidFill>
            <a:srgbClr val="5B9BD5">
              <a:alpha val="30000"/>
            </a:srgbClr>
          </a:solidFill>
          <a:ln w="12700" cap="flat" cmpd="sng" algn="ctr">
            <a:solidFill>
              <a:srgbClr val="5B9BD5"/>
            </a:solidFill>
            <a:prstDash val="solid"/>
            <a:miter lim="800000"/>
          </a:ln>
          <a:effectLst/>
        </p:spPr>
        <p:txBody>
          <a:bodyPr lIns="72000" tIns="108000" rIns="36000" rtlCol="0" anchor="t"/>
          <a:lstStyle/>
          <a:p>
            <a:pPr lvl="0" algn="ctr" defTabSz="914377">
              <a:spcAft>
                <a:spcPts val="1200"/>
              </a:spcAft>
            </a:pPr>
            <a:r>
              <a:rPr lang="en-US" sz="4000" kern="0" dirty="0">
                <a:solidFill>
                  <a:schemeClr val="accent1">
                    <a:lumMod val="75000"/>
                  </a:schemeClr>
                </a:solidFill>
                <a:latin typeface="Calibri" panose="020F0502020204030204"/>
              </a:rPr>
              <a:t>Flexibility </a:t>
            </a:r>
          </a:p>
          <a:p>
            <a:pPr algn="ctr" defTabSz="914377">
              <a:spcAft>
                <a:spcPts val="1200"/>
              </a:spcAft>
            </a:pPr>
            <a:r>
              <a:rPr lang="en-US" sz="1400" kern="0" dirty="0">
                <a:solidFill>
                  <a:srgbClr val="5B9BD5"/>
                </a:solidFill>
                <a:latin typeface="Calibri" panose="020F0502020204030204"/>
              </a:rPr>
              <a:t>so customers can customize their research entities and analyze them from all angles</a:t>
            </a:r>
          </a:p>
        </p:txBody>
      </p:sp>
      <p:sp>
        <p:nvSpPr>
          <p:cNvPr id="7" name="Rounded Rectangle 6">
            <a:extLst>
              <a:ext uri="{FF2B5EF4-FFF2-40B4-BE49-F238E27FC236}">
                <a16:creationId xmlns:a16="http://schemas.microsoft.com/office/drawing/2014/main" id="{852B1F34-A73E-0346-B0C7-DDBEAF03307B}"/>
              </a:ext>
            </a:extLst>
          </p:cNvPr>
          <p:cNvSpPr/>
          <p:nvPr/>
        </p:nvSpPr>
        <p:spPr>
          <a:xfrm>
            <a:off x="8496468" y="4652606"/>
            <a:ext cx="3234267" cy="1830432"/>
          </a:xfrm>
          <a:prstGeom prst="roundRect">
            <a:avLst>
              <a:gd name="adj" fmla="val 8205"/>
            </a:avLst>
          </a:prstGeom>
          <a:solidFill>
            <a:srgbClr val="5B9BD5">
              <a:alpha val="30000"/>
            </a:srgbClr>
          </a:solidFill>
          <a:ln w="12700" cap="flat" cmpd="sng" algn="ctr">
            <a:solidFill>
              <a:srgbClr val="5B9BD5"/>
            </a:solidFill>
            <a:prstDash val="solid"/>
            <a:miter lim="800000"/>
          </a:ln>
          <a:effectLst/>
        </p:spPr>
        <p:txBody>
          <a:bodyPr lIns="72000" tIns="108000" rIns="36000" rtlCol="0" anchor="t"/>
          <a:lstStyle/>
          <a:p>
            <a:pPr algn="ctr" defTabSz="914377">
              <a:spcAft>
                <a:spcPts val="1200"/>
              </a:spcAft>
            </a:pPr>
            <a:r>
              <a:rPr lang="en-US" sz="4000" kern="0" dirty="0">
                <a:solidFill>
                  <a:schemeClr val="accent1">
                    <a:lumMod val="75000"/>
                  </a:schemeClr>
                </a:solidFill>
                <a:latin typeface="Calibri" panose="020F0502020204030204"/>
              </a:rPr>
              <a:t>Transparency</a:t>
            </a:r>
          </a:p>
          <a:p>
            <a:pPr algn="ctr" defTabSz="914377">
              <a:spcAft>
                <a:spcPts val="1200"/>
              </a:spcAft>
            </a:pPr>
            <a:r>
              <a:rPr lang="en-US" sz="1400" kern="0" dirty="0">
                <a:solidFill>
                  <a:srgbClr val="5B9BD5"/>
                </a:solidFill>
                <a:latin typeface="Calibri" panose="020F0502020204030204"/>
              </a:rPr>
              <a:t>so customers can check the underlying data and understand the metrics</a:t>
            </a:r>
          </a:p>
        </p:txBody>
      </p:sp>
      <p:pic>
        <p:nvPicPr>
          <p:cNvPr id="8" name="Picture 7">
            <a:extLst>
              <a:ext uri="{FF2B5EF4-FFF2-40B4-BE49-F238E27FC236}">
                <a16:creationId xmlns:a16="http://schemas.microsoft.com/office/drawing/2014/main" id="{BE789BCF-9446-F140-A423-C204492B2C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77238" y="4031900"/>
            <a:ext cx="5982513" cy="2451138"/>
          </a:xfrm>
          <a:prstGeom prst="rect">
            <a:avLst/>
          </a:prstGeom>
        </p:spPr>
      </p:pic>
    </p:spTree>
    <p:extLst>
      <p:ext uri="{BB962C8B-B14F-4D97-AF65-F5344CB8AC3E}">
        <p14:creationId xmlns:p14="http://schemas.microsoft.com/office/powerpoint/2010/main" val="225422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176" y="309279"/>
            <a:ext cx="10980453" cy="418495"/>
          </a:xfrm>
        </p:spPr>
        <p:txBody>
          <a:bodyPr/>
          <a:lstStyle/>
          <a:p>
            <a:r>
              <a:rPr lang="en-US" sz="3199" b="1" dirty="0"/>
              <a:t>The array of metrics through </a:t>
            </a:r>
            <a:r>
              <a:rPr lang="en-US" sz="3199" b="1" dirty="0" err="1"/>
              <a:t>SciVal</a:t>
            </a:r>
            <a:endParaRPr lang="en-US" sz="3199" b="1" dirty="0">
              <a:solidFill>
                <a:srgbClr val="0070C0"/>
              </a:solidFill>
            </a:endParaRPr>
          </a:p>
        </p:txBody>
      </p:sp>
      <p:sp>
        <p:nvSpPr>
          <p:cNvPr id="7" name="Rounded Rectangle 6"/>
          <p:cNvSpPr/>
          <p:nvPr/>
        </p:nvSpPr>
        <p:spPr>
          <a:xfrm rot="16200000">
            <a:off x="-2158087" y="3812894"/>
            <a:ext cx="5119345" cy="558489"/>
          </a:xfrm>
          <a:prstGeom prst="roundRect">
            <a:avLst/>
          </a:prstGeom>
          <a:solidFill>
            <a:sysClr val="window" lastClr="FFFFFF">
              <a:lumMod val="75000"/>
              <a:alpha val="80000"/>
            </a:sysClr>
          </a:solidFill>
          <a:ln w="9525" cap="flat" cmpd="sng" algn="ctr">
            <a:solidFill>
              <a:sysClr val="window" lastClr="FFFFFF">
                <a:lumMod val="75000"/>
              </a:sysClr>
            </a:solidFill>
            <a:prstDash val="solid"/>
          </a:ln>
          <a:effectLst/>
        </p:spPr>
        <p:txBody>
          <a:bodyPr lIns="108373" tIns="54184" rIns="108373" bIns="54184" rtlCol="0" anchor="ctr"/>
          <a:lstStyle/>
          <a:p>
            <a:pPr algn="ctr" defTabSz="1085846">
              <a:defRPr/>
            </a:pPr>
            <a:r>
              <a:rPr lang="en-US" sz="1900" b="1" kern="0" dirty="0">
                <a:solidFill>
                  <a:srgbClr val="53565A"/>
                </a:solidFill>
                <a:latin typeface="Arial"/>
              </a:rPr>
              <a:t>Qualitative input </a:t>
            </a:r>
          </a:p>
        </p:txBody>
      </p:sp>
      <p:graphicFrame>
        <p:nvGraphicFramePr>
          <p:cNvPr id="9" name="Table 8"/>
          <p:cNvGraphicFramePr>
            <a:graphicFrameLocks noGrp="1"/>
          </p:cNvGraphicFramePr>
          <p:nvPr/>
        </p:nvGraphicFramePr>
        <p:xfrm>
          <a:off x="793500" y="1206430"/>
          <a:ext cx="10881399" cy="5446008"/>
        </p:xfrm>
        <a:graphic>
          <a:graphicData uri="http://schemas.openxmlformats.org/drawingml/2006/table">
            <a:tbl>
              <a:tblPr firstRow="1" bandRow="1"/>
              <a:tblGrid>
                <a:gridCol w="2428893">
                  <a:extLst>
                    <a:ext uri="{9D8B030D-6E8A-4147-A177-3AD203B41FA5}">
                      <a16:colId xmlns:a16="http://schemas.microsoft.com/office/drawing/2014/main" val="20000"/>
                    </a:ext>
                  </a:extLst>
                </a:gridCol>
                <a:gridCol w="3980892">
                  <a:extLst>
                    <a:ext uri="{9D8B030D-6E8A-4147-A177-3AD203B41FA5}">
                      <a16:colId xmlns:a16="http://schemas.microsoft.com/office/drawing/2014/main" val="20001"/>
                    </a:ext>
                  </a:extLst>
                </a:gridCol>
                <a:gridCol w="2324293">
                  <a:extLst>
                    <a:ext uri="{9D8B030D-6E8A-4147-A177-3AD203B41FA5}">
                      <a16:colId xmlns:a16="http://schemas.microsoft.com/office/drawing/2014/main" val="20002"/>
                    </a:ext>
                  </a:extLst>
                </a:gridCol>
                <a:gridCol w="125273">
                  <a:extLst>
                    <a:ext uri="{9D8B030D-6E8A-4147-A177-3AD203B41FA5}">
                      <a16:colId xmlns:a16="http://schemas.microsoft.com/office/drawing/2014/main" val="20003"/>
                    </a:ext>
                  </a:extLst>
                </a:gridCol>
                <a:gridCol w="2022048">
                  <a:extLst>
                    <a:ext uri="{9D8B030D-6E8A-4147-A177-3AD203B41FA5}">
                      <a16:colId xmlns:a16="http://schemas.microsoft.com/office/drawing/2014/main" val="3223808333"/>
                    </a:ext>
                  </a:extLst>
                </a:gridCol>
              </a:tblGrid>
              <a:tr h="308521">
                <a:tc>
                  <a:txBody>
                    <a:bodyPr/>
                    <a:lstStyle>
                      <a:lvl1pPr marL="0" algn="l" defTabSz="914309" rtl="0" eaLnBrk="1" latinLnBrk="0" hangingPunct="1">
                        <a:defRPr sz="1800" b="1" kern="1200">
                          <a:solidFill>
                            <a:schemeClr val="lt1"/>
                          </a:solidFill>
                          <a:latin typeface="Arial"/>
                        </a:defRPr>
                      </a:lvl1pPr>
                      <a:lvl2pPr marL="457154" algn="l" defTabSz="914309" rtl="0" eaLnBrk="1" latinLnBrk="0" hangingPunct="1">
                        <a:defRPr sz="1800" b="1" kern="1200">
                          <a:solidFill>
                            <a:schemeClr val="lt1"/>
                          </a:solidFill>
                          <a:latin typeface="Arial"/>
                        </a:defRPr>
                      </a:lvl2pPr>
                      <a:lvl3pPr marL="914309" algn="l" defTabSz="914309" rtl="0" eaLnBrk="1" latinLnBrk="0" hangingPunct="1">
                        <a:defRPr sz="1800" b="1" kern="1200">
                          <a:solidFill>
                            <a:schemeClr val="lt1"/>
                          </a:solidFill>
                          <a:latin typeface="Arial"/>
                        </a:defRPr>
                      </a:lvl3pPr>
                      <a:lvl4pPr marL="1371463" algn="l" defTabSz="914309" rtl="0" eaLnBrk="1" latinLnBrk="0" hangingPunct="1">
                        <a:defRPr sz="1800" b="1" kern="1200">
                          <a:solidFill>
                            <a:schemeClr val="lt1"/>
                          </a:solidFill>
                          <a:latin typeface="Arial"/>
                        </a:defRPr>
                      </a:lvl4pPr>
                      <a:lvl5pPr marL="1828617" algn="l" defTabSz="914309" rtl="0" eaLnBrk="1" latinLnBrk="0" hangingPunct="1">
                        <a:defRPr sz="1800" b="1" kern="1200">
                          <a:solidFill>
                            <a:schemeClr val="lt1"/>
                          </a:solidFill>
                          <a:latin typeface="Arial"/>
                        </a:defRPr>
                      </a:lvl5pPr>
                      <a:lvl6pPr marL="2285771" algn="l" defTabSz="914309" rtl="0" eaLnBrk="1" latinLnBrk="0" hangingPunct="1">
                        <a:defRPr sz="1800" b="1" kern="1200">
                          <a:solidFill>
                            <a:schemeClr val="lt1"/>
                          </a:solidFill>
                          <a:latin typeface="Arial"/>
                        </a:defRPr>
                      </a:lvl6pPr>
                      <a:lvl7pPr marL="2742926" algn="l" defTabSz="914309" rtl="0" eaLnBrk="1" latinLnBrk="0" hangingPunct="1">
                        <a:defRPr sz="1800" b="1" kern="1200">
                          <a:solidFill>
                            <a:schemeClr val="lt1"/>
                          </a:solidFill>
                          <a:latin typeface="Arial"/>
                        </a:defRPr>
                      </a:lvl7pPr>
                      <a:lvl8pPr marL="3200080" algn="l" defTabSz="914309" rtl="0" eaLnBrk="1" latinLnBrk="0" hangingPunct="1">
                        <a:defRPr sz="1800" b="1" kern="1200">
                          <a:solidFill>
                            <a:schemeClr val="lt1"/>
                          </a:solidFill>
                          <a:latin typeface="Arial"/>
                        </a:defRPr>
                      </a:lvl8pPr>
                      <a:lvl9pPr marL="3657234" algn="l" defTabSz="914309" rtl="0" eaLnBrk="1" latinLnBrk="0" hangingPunct="1">
                        <a:defRPr sz="1800" b="1" kern="1200">
                          <a:solidFill>
                            <a:schemeClr val="lt1"/>
                          </a:solidFill>
                          <a:latin typeface="Arial"/>
                        </a:defRPr>
                      </a:lvl9pPr>
                    </a:lstStyle>
                    <a:p>
                      <a:r>
                        <a:rPr lang="en-US" sz="1300" b="1" kern="1200" dirty="0">
                          <a:solidFill>
                            <a:schemeClr val="lt1"/>
                          </a:solidFill>
                          <a:latin typeface="+mn-lt"/>
                          <a:ea typeface="+mn-ea"/>
                          <a:cs typeface="+mn-cs"/>
                        </a:rPr>
                        <a:t>Metric theme</a:t>
                      </a:r>
                    </a:p>
                  </a:txBody>
                  <a:tcPr marL="91407" marR="91407" marT="34291" marB="34291">
                    <a:lnL w="12700" cap="flat" cmpd="sng" algn="ctr">
                      <a:solidFill>
                        <a:srgbClr val="53565A"/>
                      </a:solidFill>
                      <a:prstDash val="solid"/>
                      <a:round/>
                      <a:headEnd type="none" w="med" len="med"/>
                      <a:tailEnd type="none" w="med" len="med"/>
                    </a:lnL>
                    <a:lnR w="12700" cmpd="sng">
                      <a:solidFill>
                        <a:sysClr val="window" lastClr="FFFFFF"/>
                      </a:solidFill>
                    </a:lnR>
                    <a:lnT w="12700" cap="flat" cmpd="sng" algn="ctr">
                      <a:solidFill>
                        <a:srgbClr val="53565A"/>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007398"/>
                    </a:solidFill>
                  </a:tcPr>
                </a:tc>
                <a:tc>
                  <a:txBody>
                    <a:bodyPr/>
                    <a:lstStyle>
                      <a:lvl1pPr marL="0" algn="l" defTabSz="914309" rtl="0" eaLnBrk="1" latinLnBrk="0" hangingPunct="1">
                        <a:defRPr sz="1800" b="1" kern="1200">
                          <a:solidFill>
                            <a:schemeClr val="lt1"/>
                          </a:solidFill>
                          <a:latin typeface="Arial"/>
                        </a:defRPr>
                      </a:lvl1pPr>
                      <a:lvl2pPr marL="457154" algn="l" defTabSz="914309" rtl="0" eaLnBrk="1" latinLnBrk="0" hangingPunct="1">
                        <a:defRPr sz="1800" b="1" kern="1200">
                          <a:solidFill>
                            <a:schemeClr val="lt1"/>
                          </a:solidFill>
                          <a:latin typeface="Arial"/>
                        </a:defRPr>
                      </a:lvl2pPr>
                      <a:lvl3pPr marL="914309" algn="l" defTabSz="914309" rtl="0" eaLnBrk="1" latinLnBrk="0" hangingPunct="1">
                        <a:defRPr sz="1800" b="1" kern="1200">
                          <a:solidFill>
                            <a:schemeClr val="lt1"/>
                          </a:solidFill>
                          <a:latin typeface="Arial"/>
                        </a:defRPr>
                      </a:lvl3pPr>
                      <a:lvl4pPr marL="1371463" algn="l" defTabSz="914309" rtl="0" eaLnBrk="1" latinLnBrk="0" hangingPunct="1">
                        <a:defRPr sz="1800" b="1" kern="1200">
                          <a:solidFill>
                            <a:schemeClr val="lt1"/>
                          </a:solidFill>
                          <a:latin typeface="Arial"/>
                        </a:defRPr>
                      </a:lvl4pPr>
                      <a:lvl5pPr marL="1828617" algn="l" defTabSz="914309" rtl="0" eaLnBrk="1" latinLnBrk="0" hangingPunct="1">
                        <a:defRPr sz="1800" b="1" kern="1200">
                          <a:solidFill>
                            <a:schemeClr val="lt1"/>
                          </a:solidFill>
                          <a:latin typeface="Arial"/>
                        </a:defRPr>
                      </a:lvl5pPr>
                      <a:lvl6pPr marL="2285771" algn="l" defTabSz="914309" rtl="0" eaLnBrk="1" latinLnBrk="0" hangingPunct="1">
                        <a:defRPr sz="1800" b="1" kern="1200">
                          <a:solidFill>
                            <a:schemeClr val="lt1"/>
                          </a:solidFill>
                          <a:latin typeface="Arial"/>
                        </a:defRPr>
                      </a:lvl6pPr>
                      <a:lvl7pPr marL="2742926" algn="l" defTabSz="914309" rtl="0" eaLnBrk="1" latinLnBrk="0" hangingPunct="1">
                        <a:defRPr sz="1800" b="1" kern="1200">
                          <a:solidFill>
                            <a:schemeClr val="lt1"/>
                          </a:solidFill>
                          <a:latin typeface="Arial"/>
                        </a:defRPr>
                      </a:lvl7pPr>
                      <a:lvl8pPr marL="3200080" algn="l" defTabSz="914309" rtl="0" eaLnBrk="1" latinLnBrk="0" hangingPunct="1">
                        <a:defRPr sz="1800" b="1" kern="1200">
                          <a:solidFill>
                            <a:schemeClr val="lt1"/>
                          </a:solidFill>
                          <a:latin typeface="Arial"/>
                        </a:defRPr>
                      </a:lvl8pPr>
                      <a:lvl9pPr marL="3657234" algn="l" defTabSz="914309" rtl="0" eaLnBrk="1" latinLnBrk="0" hangingPunct="1">
                        <a:defRPr sz="1800" b="1" kern="1200">
                          <a:solidFill>
                            <a:schemeClr val="lt1"/>
                          </a:solidFill>
                          <a:latin typeface="Arial"/>
                        </a:defRPr>
                      </a:lvl9pPr>
                    </a:lstStyle>
                    <a:p>
                      <a:r>
                        <a:rPr lang="en-US" sz="1300" b="1" kern="1200" dirty="0">
                          <a:solidFill>
                            <a:schemeClr val="lt1"/>
                          </a:solidFill>
                          <a:latin typeface="+mn-lt"/>
                          <a:ea typeface="+mn-ea"/>
                          <a:cs typeface="+mn-cs"/>
                        </a:rPr>
                        <a:t>Metric</a:t>
                      </a:r>
                      <a:r>
                        <a:rPr lang="en-US" sz="1300" b="1" kern="1200" baseline="0" dirty="0">
                          <a:solidFill>
                            <a:schemeClr val="lt1"/>
                          </a:solidFill>
                          <a:latin typeface="+mn-lt"/>
                          <a:ea typeface="+mn-ea"/>
                          <a:cs typeface="+mn-cs"/>
                        </a:rPr>
                        <a:t> s</a:t>
                      </a:r>
                      <a:r>
                        <a:rPr lang="en-US" sz="1300" b="1" kern="1200" dirty="0">
                          <a:solidFill>
                            <a:schemeClr val="lt1"/>
                          </a:solidFill>
                          <a:latin typeface="+mn-lt"/>
                          <a:ea typeface="+mn-ea"/>
                          <a:cs typeface="+mn-cs"/>
                        </a:rPr>
                        <a:t>ub-theme</a:t>
                      </a:r>
                    </a:p>
                  </a:txBody>
                  <a:tcPr marL="91407" marR="91407" marT="34291" marB="34291">
                    <a:lnL w="12700" cmpd="sng">
                      <a:solidFill>
                        <a:sysClr val="window" lastClr="FFFFFF"/>
                      </a:solidFill>
                    </a:lnL>
                    <a:lnR w="12700" cmpd="sng">
                      <a:solidFill>
                        <a:sysClr val="window" lastClr="FFFFFF"/>
                      </a:solidFill>
                    </a:lnR>
                    <a:lnT w="12700" cap="flat" cmpd="sng" algn="ctr">
                      <a:solidFill>
                        <a:srgbClr val="53565A"/>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007398"/>
                    </a:solidFill>
                  </a:tcPr>
                </a:tc>
                <a:tc gridSpan="3">
                  <a:txBody>
                    <a:bodyPr/>
                    <a:lstStyle>
                      <a:lvl1pPr marL="0" algn="l" defTabSz="914309" rtl="0" eaLnBrk="1" latinLnBrk="0" hangingPunct="1">
                        <a:defRPr sz="1800" b="1" kern="1200">
                          <a:solidFill>
                            <a:schemeClr val="lt1"/>
                          </a:solidFill>
                          <a:latin typeface="Arial"/>
                        </a:defRPr>
                      </a:lvl1pPr>
                      <a:lvl2pPr marL="457154" algn="l" defTabSz="914309" rtl="0" eaLnBrk="1" latinLnBrk="0" hangingPunct="1">
                        <a:defRPr sz="1800" b="1" kern="1200">
                          <a:solidFill>
                            <a:schemeClr val="lt1"/>
                          </a:solidFill>
                          <a:latin typeface="Arial"/>
                        </a:defRPr>
                      </a:lvl2pPr>
                      <a:lvl3pPr marL="914309" algn="l" defTabSz="914309" rtl="0" eaLnBrk="1" latinLnBrk="0" hangingPunct="1">
                        <a:defRPr sz="1800" b="1" kern="1200">
                          <a:solidFill>
                            <a:schemeClr val="lt1"/>
                          </a:solidFill>
                          <a:latin typeface="Arial"/>
                        </a:defRPr>
                      </a:lvl3pPr>
                      <a:lvl4pPr marL="1371463" algn="l" defTabSz="914309" rtl="0" eaLnBrk="1" latinLnBrk="0" hangingPunct="1">
                        <a:defRPr sz="1800" b="1" kern="1200">
                          <a:solidFill>
                            <a:schemeClr val="lt1"/>
                          </a:solidFill>
                          <a:latin typeface="Arial"/>
                        </a:defRPr>
                      </a:lvl4pPr>
                      <a:lvl5pPr marL="1828617" algn="l" defTabSz="914309" rtl="0" eaLnBrk="1" latinLnBrk="0" hangingPunct="1">
                        <a:defRPr sz="1800" b="1" kern="1200">
                          <a:solidFill>
                            <a:schemeClr val="lt1"/>
                          </a:solidFill>
                          <a:latin typeface="Arial"/>
                        </a:defRPr>
                      </a:lvl5pPr>
                      <a:lvl6pPr marL="2285771" algn="l" defTabSz="914309" rtl="0" eaLnBrk="1" latinLnBrk="0" hangingPunct="1">
                        <a:defRPr sz="1800" b="1" kern="1200">
                          <a:solidFill>
                            <a:schemeClr val="lt1"/>
                          </a:solidFill>
                          <a:latin typeface="Arial"/>
                        </a:defRPr>
                      </a:lvl6pPr>
                      <a:lvl7pPr marL="2742926" algn="l" defTabSz="914309" rtl="0" eaLnBrk="1" latinLnBrk="0" hangingPunct="1">
                        <a:defRPr sz="1800" b="1" kern="1200">
                          <a:solidFill>
                            <a:schemeClr val="lt1"/>
                          </a:solidFill>
                          <a:latin typeface="Arial"/>
                        </a:defRPr>
                      </a:lvl7pPr>
                      <a:lvl8pPr marL="3200080" algn="l" defTabSz="914309" rtl="0" eaLnBrk="1" latinLnBrk="0" hangingPunct="1">
                        <a:defRPr sz="1800" b="1" kern="1200">
                          <a:solidFill>
                            <a:schemeClr val="lt1"/>
                          </a:solidFill>
                          <a:latin typeface="Arial"/>
                        </a:defRPr>
                      </a:lvl8pPr>
                      <a:lvl9pPr marL="3657234" algn="l" defTabSz="914309" rtl="0" eaLnBrk="1" latinLnBrk="0" hangingPunct="1">
                        <a:defRPr sz="1800" b="1" kern="1200">
                          <a:solidFill>
                            <a:schemeClr val="lt1"/>
                          </a:solidFill>
                          <a:latin typeface="Arial"/>
                        </a:defRPr>
                      </a:lvl9pPr>
                    </a:lstStyle>
                    <a:p>
                      <a:r>
                        <a:rPr lang="en-GB" sz="1300" b="1" kern="1200" dirty="0">
                          <a:solidFill>
                            <a:schemeClr val="lt1"/>
                          </a:solidFill>
                          <a:latin typeface="+mn-lt"/>
                          <a:ea typeface="+mn-ea"/>
                          <a:cs typeface="+mn-cs"/>
                        </a:rPr>
                        <a:t>Metrics in </a:t>
                      </a:r>
                      <a:r>
                        <a:rPr lang="en-GB" sz="1300" b="1" kern="1200" dirty="0" err="1">
                          <a:solidFill>
                            <a:schemeClr val="lt1"/>
                          </a:solidFill>
                          <a:latin typeface="+mn-lt"/>
                          <a:ea typeface="+mn-ea"/>
                          <a:cs typeface="+mn-cs"/>
                        </a:rPr>
                        <a:t>SciVal</a:t>
                      </a:r>
                      <a:endParaRPr lang="en-US" sz="1300" b="1" kern="1200" dirty="0">
                        <a:solidFill>
                          <a:schemeClr val="lt1"/>
                        </a:solidFill>
                        <a:latin typeface="+mn-lt"/>
                        <a:ea typeface="+mn-ea"/>
                        <a:cs typeface="+mn-cs"/>
                      </a:endParaRPr>
                    </a:p>
                  </a:txBody>
                  <a:tcPr marL="91407" marR="91407" marT="34291" marB="34291">
                    <a:lnL w="12700" cmpd="sng">
                      <a:solidFill>
                        <a:sysClr val="window" lastClr="FFFFFF"/>
                      </a:solidFill>
                    </a:lnL>
                    <a:lnR w="12700" cmpd="sng">
                      <a:solidFill>
                        <a:sysClr val="window" lastClr="FFFFFF"/>
                      </a:solidFill>
                    </a:lnR>
                    <a:lnT w="12700" cap="flat" cmpd="sng" algn="ctr">
                      <a:solidFill>
                        <a:srgbClr val="53565A"/>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007398"/>
                    </a:solidFill>
                  </a:tcPr>
                </a:tc>
                <a:tc hMerge="1">
                  <a:txBody>
                    <a:bodyPr/>
                    <a:lstStyle/>
                    <a:p>
                      <a:endParaRPr lang="en-US"/>
                    </a:p>
                  </a:txBody>
                  <a:tcPr/>
                </a:tc>
                <a:tc hMerge="1">
                  <a:txBody>
                    <a:bodyPr/>
                    <a:lstStyle/>
                    <a:p>
                      <a:endParaRPr lang="en-GB"/>
                    </a:p>
                  </a:txBody>
                  <a:tcPr/>
                </a:tc>
                <a:extLst>
                  <a:ext uri="{0D108BD9-81ED-4DB2-BD59-A6C34878D82A}">
                    <a16:rowId xmlns:a16="http://schemas.microsoft.com/office/drawing/2014/main" val="10000"/>
                  </a:ext>
                </a:extLst>
              </a:tr>
              <a:tr h="281891">
                <a:tc>
                  <a:txBody>
                    <a:bodyPr/>
                    <a:lstStyle>
                      <a:lvl1pPr marL="0" algn="l" defTabSz="914309" rtl="0" eaLnBrk="1" latinLnBrk="0" hangingPunct="1">
                        <a:defRPr sz="1800" kern="1200">
                          <a:solidFill>
                            <a:schemeClr val="dk1"/>
                          </a:solidFill>
                          <a:latin typeface="Arial"/>
                        </a:defRPr>
                      </a:lvl1pPr>
                      <a:lvl2pPr marL="457154" algn="l" defTabSz="914309" rtl="0" eaLnBrk="1" latinLnBrk="0" hangingPunct="1">
                        <a:defRPr sz="1800" kern="1200">
                          <a:solidFill>
                            <a:schemeClr val="dk1"/>
                          </a:solidFill>
                          <a:latin typeface="Arial"/>
                        </a:defRPr>
                      </a:lvl2pPr>
                      <a:lvl3pPr marL="914309" algn="l" defTabSz="914309" rtl="0" eaLnBrk="1" latinLnBrk="0" hangingPunct="1">
                        <a:defRPr sz="1800" kern="1200">
                          <a:solidFill>
                            <a:schemeClr val="dk1"/>
                          </a:solidFill>
                          <a:latin typeface="Arial"/>
                        </a:defRPr>
                      </a:lvl3pPr>
                      <a:lvl4pPr marL="1371463" algn="l" defTabSz="914309" rtl="0" eaLnBrk="1" latinLnBrk="0" hangingPunct="1">
                        <a:defRPr sz="1800" kern="1200">
                          <a:solidFill>
                            <a:schemeClr val="dk1"/>
                          </a:solidFill>
                          <a:latin typeface="Arial"/>
                        </a:defRPr>
                      </a:lvl4pPr>
                      <a:lvl5pPr marL="1828617" algn="l" defTabSz="914309" rtl="0" eaLnBrk="1" latinLnBrk="0" hangingPunct="1">
                        <a:defRPr sz="1800" kern="1200">
                          <a:solidFill>
                            <a:schemeClr val="dk1"/>
                          </a:solidFill>
                          <a:latin typeface="Arial"/>
                        </a:defRPr>
                      </a:lvl5pPr>
                      <a:lvl6pPr marL="2285771" algn="l" defTabSz="914309" rtl="0" eaLnBrk="1" latinLnBrk="0" hangingPunct="1">
                        <a:defRPr sz="1800" kern="1200">
                          <a:solidFill>
                            <a:schemeClr val="dk1"/>
                          </a:solidFill>
                          <a:latin typeface="Arial"/>
                        </a:defRPr>
                      </a:lvl6pPr>
                      <a:lvl7pPr marL="2742926" algn="l" defTabSz="914309" rtl="0" eaLnBrk="1" latinLnBrk="0" hangingPunct="1">
                        <a:defRPr sz="1800" kern="1200">
                          <a:solidFill>
                            <a:schemeClr val="dk1"/>
                          </a:solidFill>
                          <a:latin typeface="Arial"/>
                        </a:defRPr>
                      </a:lvl7pPr>
                      <a:lvl8pPr marL="3200080" algn="l" defTabSz="914309" rtl="0" eaLnBrk="1" latinLnBrk="0" hangingPunct="1">
                        <a:defRPr sz="1800" kern="1200">
                          <a:solidFill>
                            <a:schemeClr val="dk1"/>
                          </a:solidFill>
                          <a:latin typeface="Arial"/>
                        </a:defRPr>
                      </a:lvl8pPr>
                      <a:lvl9pPr marL="3657234" algn="l" defTabSz="914309" rtl="0" eaLnBrk="1" latinLnBrk="0" hangingPunct="1">
                        <a:defRPr sz="1800" kern="1200">
                          <a:solidFill>
                            <a:schemeClr val="dk1"/>
                          </a:solidFill>
                          <a:latin typeface="Arial"/>
                        </a:defRPr>
                      </a:lvl9pPr>
                    </a:lstStyle>
                    <a:p>
                      <a:pPr marL="0" indent="0">
                        <a:buNone/>
                      </a:pPr>
                      <a:r>
                        <a:rPr lang="en-US" sz="1300" b="1" dirty="0"/>
                        <a:t>A. Funding</a:t>
                      </a:r>
                    </a:p>
                  </a:txBody>
                  <a:tcPr marL="91407" marR="91407" marT="34291" marB="34291">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38100" cmpd="sng">
                      <a:solidFill>
                        <a:sysClr val="window" lastClr="FFFFFF"/>
                      </a:solidFill>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rgbClr val="C492B2"/>
                    </a:solidFill>
                  </a:tcPr>
                </a:tc>
                <a:tc>
                  <a:txBody>
                    <a:bodyPr/>
                    <a:lstStyle>
                      <a:lvl1pPr marL="0" algn="l" defTabSz="914309" rtl="0" eaLnBrk="1" latinLnBrk="0" hangingPunct="1">
                        <a:defRPr sz="1800" kern="1200">
                          <a:solidFill>
                            <a:schemeClr val="dk1"/>
                          </a:solidFill>
                          <a:latin typeface="Arial"/>
                        </a:defRPr>
                      </a:lvl1pPr>
                      <a:lvl2pPr marL="457154" algn="l" defTabSz="914309" rtl="0" eaLnBrk="1" latinLnBrk="0" hangingPunct="1">
                        <a:defRPr sz="1800" kern="1200">
                          <a:solidFill>
                            <a:schemeClr val="dk1"/>
                          </a:solidFill>
                          <a:latin typeface="Arial"/>
                        </a:defRPr>
                      </a:lvl2pPr>
                      <a:lvl3pPr marL="914309" algn="l" defTabSz="914309" rtl="0" eaLnBrk="1" latinLnBrk="0" hangingPunct="1">
                        <a:defRPr sz="1800" kern="1200">
                          <a:solidFill>
                            <a:schemeClr val="dk1"/>
                          </a:solidFill>
                          <a:latin typeface="Arial"/>
                        </a:defRPr>
                      </a:lvl3pPr>
                      <a:lvl4pPr marL="1371463" algn="l" defTabSz="914309" rtl="0" eaLnBrk="1" latinLnBrk="0" hangingPunct="1">
                        <a:defRPr sz="1800" kern="1200">
                          <a:solidFill>
                            <a:schemeClr val="dk1"/>
                          </a:solidFill>
                          <a:latin typeface="Arial"/>
                        </a:defRPr>
                      </a:lvl4pPr>
                      <a:lvl5pPr marL="1828617" algn="l" defTabSz="914309" rtl="0" eaLnBrk="1" latinLnBrk="0" hangingPunct="1">
                        <a:defRPr sz="1800" kern="1200">
                          <a:solidFill>
                            <a:schemeClr val="dk1"/>
                          </a:solidFill>
                          <a:latin typeface="Arial"/>
                        </a:defRPr>
                      </a:lvl5pPr>
                      <a:lvl6pPr marL="2285771" algn="l" defTabSz="914309" rtl="0" eaLnBrk="1" latinLnBrk="0" hangingPunct="1">
                        <a:defRPr sz="1800" kern="1200">
                          <a:solidFill>
                            <a:schemeClr val="dk1"/>
                          </a:solidFill>
                          <a:latin typeface="Arial"/>
                        </a:defRPr>
                      </a:lvl6pPr>
                      <a:lvl7pPr marL="2742926" algn="l" defTabSz="914309" rtl="0" eaLnBrk="1" latinLnBrk="0" hangingPunct="1">
                        <a:defRPr sz="1800" kern="1200">
                          <a:solidFill>
                            <a:schemeClr val="dk1"/>
                          </a:solidFill>
                          <a:latin typeface="Arial"/>
                        </a:defRPr>
                      </a:lvl7pPr>
                      <a:lvl8pPr marL="3200080" algn="l" defTabSz="914309" rtl="0" eaLnBrk="1" latinLnBrk="0" hangingPunct="1">
                        <a:defRPr sz="1800" kern="1200">
                          <a:solidFill>
                            <a:schemeClr val="dk1"/>
                          </a:solidFill>
                          <a:latin typeface="Arial"/>
                        </a:defRPr>
                      </a:lvl8pPr>
                      <a:lvl9pPr marL="3657234" algn="l" defTabSz="914309" rtl="0" eaLnBrk="1" latinLnBrk="0" hangingPunct="1">
                        <a:defRPr sz="1800" kern="1200">
                          <a:solidFill>
                            <a:schemeClr val="dk1"/>
                          </a:solidFill>
                          <a:latin typeface="Arial"/>
                        </a:defRPr>
                      </a:lvl9pPr>
                    </a:lstStyle>
                    <a:p>
                      <a:r>
                        <a:rPr lang="en-US" sz="1300" b="0" kern="1200" dirty="0">
                          <a:solidFill>
                            <a:schemeClr val="dk1"/>
                          </a:solidFill>
                          <a:latin typeface="+mn-lt"/>
                          <a:ea typeface="+mn-ea"/>
                          <a:cs typeface="+mn-cs"/>
                        </a:rPr>
                        <a:t>Awards</a:t>
                      </a:r>
                    </a:p>
                  </a:txBody>
                  <a:tcPr marL="91407" marR="91407" marT="34291" marB="34291">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38100" cmpd="sng">
                      <a:solidFill>
                        <a:sysClr val="window" lastClr="FFFFFF"/>
                      </a:solidFill>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3">
                  <a:txBody>
                    <a:bodyPr/>
                    <a:lstStyle>
                      <a:lvl1pPr marL="0" algn="l" defTabSz="914309" rtl="0" eaLnBrk="1" latinLnBrk="0" hangingPunct="1">
                        <a:defRPr sz="1800" kern="1200">
                          <a:solidFill>
                            <a:schemeClr val="dk1"/>
                          </a:solidFill>
                          <a:latin typeface="Arial"/>
                        </a:defRPr>
                      </a:lvl1pPr>
                      <a:lvl2pPr marL="457154" algn="l" defTabSz="914309" rtl="0" eaLnBrk="1" latinLnBrk="0" hangingPunct="1">
                        <a:defRPr sz="1800" kern="1200">
                          <a:solidFill>
                            <a:schemeClr val="dk1"/>
                          </a:solidFill>
                          <a:latin typeface="Arial"/>
                        </a:defRPr>
                      </a:lvl2pPr>
                      <a:lvl3pPr marL="914309" algn="l" defTabSz="914309" rtl="0" eaLnBrk="1" latinLnBrk="0" hangingPunct="1">
                        <a:defRPr sz="1800" kern="1200">
                          <a:solidFill>
                            <a:schemeClr val="dk1"/>
                          </a:solidFill>
                          <a:latin typeface="Arial"/>
                        </a:defRPr>
                      </a:lvl3pPr>
                      <a:lvl4pPr marL="1371463" algn="l" defTabSz="914309" rtl="0" eaLnBrk="1" latinLnBrk="0" hangingPunct="1">
                        <a:defRPr sz="1800" kern="1200">
                          <a:solidFill>
                            <a:schemeClr val="dk1"/>
                          </a:solidFill>
                          <a:latin typeface="Arial"/>
                        </a:defRPr>
                      </a:lvl4pPr>
                      <a:lvl5pPr marL="1828617" algn="l" defTabSz="914309" rtl="0" eaLnBrk="1" latinLnBrk="0" hangingPunct="1">
                        <a:defRPr sz="1800" kern="1200">
                          <a:solidFill>
                            <a:schemeClr val="dk1"/>
                          </a:solidFill>
                          <a:latin typeface="Arial"/>
                        </a:defRPr>
                      </a:lvl5pPr>
                      <a:lvl6pPr marL="2285771" algn="l" defTabSz="914309" rtl="0" eaLnBrk="1" latinLnBrk="0" hangingPunct="1">
                        <a:defRPr sz="1800" kern="1200">
                          <a:solidFill>
                            <a:schemeClr val="dk1"/>
                          </a:solidFill>
                          <a:latin typeface="Arial"/>
                        </a:defRPr>
                      </a:lvl6pPr>
                      <a:lvl7pPr marL="2742926" algn="l" defTabSz="914309" rtl="0" eaLnBrk="1" latinLnBrk="0" hangingPunct="1">
                        <a:defRPr sz="1800" kern="1200">
                          <a:solidFill>
                            <a:schemeClr val="dk1"/>
                          </a:solidFill>
                          <a:latin typeface="Arial"/>
                        </a:defRPr>
                      </a:lvl7pPr>
                      <a:lvl8pPr marL="3200080" algn="l" defTabSz="914309" rtl="0" eaLnBrk="1" latinLnBrk="0" hangingPunct="1">
                        <a:defRPr sz="1800" kern="1200">
                          <a:solidFill>
                            <a:schemeClr val="dk1"/>
                          </a:solidFill>
                          <a:latin typeface="Arial"/>
                        </a:defRPr>
                      </a:lvl8pPr>
                      <a:lvl9pPr marL="3657234" algn="l" defTabSz="914309" rtl="0" eaLnBrk="1" latinLnBrk="0" hangingPunct="1">
                        <a:defRPr sz="1800" kern="1200">
                          <a:solidFill>
                            <a:schemeClr val="dk1"/>
                          </a:solidFill>
                          <a:latin typeface="Arial"/>
                        </a:defRPr>
                      </a:lvl9pPr>
                    </a:lstStyle>
                    <a:p>
                      <a:pPr marL="171450" indent="-171450">
                        <a:buFont typeface="Arial" panose="020B0604020202020204" pitchFamily="34" charset="0"/>
                        <a:buChar char="•"/>
                      </a:pPr>
                      <a:r>
                        <a:rPr lang="en-GB" sz="1100" b="0" kern="1200" dirty="0">
                          <a:solidFill>
                            <a:schemeClr val="dk1"/>
                          </a:solidFill>
                          <a:latin typeface="+mn-lt"/>
                          <a:ea typeface="+mn-ea"/>
                          <a:cs typeface="+mn-cs"/>
                        </a:rPr>
                        <a:t>Awards Volume</a:t>
                      </a:r>
                      <a:endParaRPr lang="en-US" sz="1100" b="0" kern="1200" dirty="0">
                        <a:solidFill>
                          <a:schemeClr val="dk1"/>
                        </a:solidFill>
                        <a:latin typeface="+mn-lt"/>
                        <a:ea typeface="+mn-ea"/>
                        <a:cs typeface="+mn-cs"/>
                      </a:endParaRPr>
                    </a:p>
                  </a:txBody>
                  <a:tcPr marL="91407" marR="91407" marT="34291" marB="34291">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38100" cmpd="sng">
                      <a:solidFill>
                        <a:sysClr val="window" lastClr="FFFFFF"/>
                      </a:solidFill>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hMerge="1">
                  <a:txBody>
                    <a:bodyPr/>
                    <a:lstStyle/>
                    <a:p>
                      <a:endParaRPr lang="en-GB"/>
                    </a:p>
                  </a:txBody>
                  <a:tcPr/>
                </a:tc>
                <a:extLst>
                  <a:ext uri="{0D108BD9-81ED-4DB2-BD59-A6C34878D82A}">
                    <a16:rowId xmlns:a16="http://schemas.microsoft.com/office/drawing/2014/main" val="10001"/>
                  </a:ext>
                </a:extLst>
              </a:tr>
              <a:tr h="571384">
                <a:tc rowSpan="2">
                  <a:txBody>
                    <a:bodyPr/>
                    <a:lstStyle>
                      <a:lvl1pPr marL="0" algn="l" defTabSz="914309" rtl="0" eaLnBrk="1" latinLnBrk="0" hangingPunct="1">
                        <a:defRPr sz="1800" kern="1200">
                          <a:solidFill>
                            <a:schemeClr val="dk1"/>
                          </a:solidFill>
                          <a:latin typeface="Arial"/>
                        </a:defRPr>
                      </a:lvl1pPr>
                      <a:lvl2pPr marL="457154" algn="l" defTabSz="914309" rtl="0" eaLnBrk="1" latinLnBrk="0" hangingPunct="1">
                        <a:defRPr sz="1800" kern="1200">
                          <a:solidFill>
                            <a:schemeClr val="dk1"/>
                          </a:solidFill>
                          <a:latin typeface="Arial"/>
                        </a:defRPr>
                      </a:lvl2pPr>
                      <a:lvl3pPr marL="914309" algn="l" defTabSz="914309" rtl="0" eaLnBrk="1" latinLnBrk="0" hangingPunct="1">
                        <a:defRPr sz="1800" kern="1200">
                          <a:solidFill>
                            <a:schemeClr val="dk1"/>
                          </a:solidFill>
                          <a:latin typeface="Arial"/>
                        </a:defRPr>
                      </a:lvl3pPr>
                      <a:lvl4pPr marL="1371463" algn="l" defTabSz="914309" rtl="0" eaLnBrk="1" latinLnBrk="0" hangingPunct="1">
                        <a:defRPr sz="1800" kern="1200">
                          <a:solidFill>
                            <a:schemeClr val="dk1"/>
                          </a:solidFill>
                          <a:latin typeface="Arial"/>
                        </a:defRPr>
                      </a:lvl4pPr>
                      <a:lvl5pPr marL="1828617" algn="l" defTabSz="914309" rtl="0" eaLnBrk="1" latinLnBrk="0" hangingPunct="1">
                        <a:defRPr sz="1800" kern="1200">
                          <a:solidFill>
                            <a:schemeClr val="dk1"/>
                          </a:solidFill>
                          <a:latin typeface="Arial"/>
                        </a:defRPr>
                      </a:lvl5pPr>
                      <a:lvl6pPr marL="2285771" algn="l" defTabSz="914309" rtl="0" eaLnBrk="1" latinLnBrk="0" hangingPunct="1">
                        <a:defRPr sz="1800" kern="1200">
                          <a:solidFill>
                            <a:schemeClr val="dk1"/>
                          </a:solidFill>
                          <a:latin typeface="Arial"/>
                        </a:defRPr>
                      </a:lvl6pPr>
                      <a:lvl7pPr marL="2742926" algn="l" defTabSz="914309" rtl="0" eaLnBrk="1" latinLnBrk="0" hangingPunct="1">
                        <a:defRPr sz="1800" kern="1200">
                          <a:solidFill>
                            <a:schemeClr val="dk1"/>
                          </a:solidFill>
                          <a:latin typeface="Arial"/>
                        </a:defRPr>
                      </a:lvl7pPr>
                      <a:lvl8pPr marL="3200080" algn="l" defTabSz="914309" rtl="0" eaLnBrk="1" latinLnBrk="0" hangingPunct="1">
                        <a:defRPr sz="1800" kern="1200">
                          <a:solidFill>
                            <a:schemeClr val="dk1"/>
                          </a:solidFill>
                          <a:latin typeface="Arial"/>
                        </a:defRPr>
                      </a:lvl8pPr>
                      <a:lvl9pPr marL="3657234" algn="l" defTabSz="914309" rtl="0" eaLnBrk="1" latinLnBrk="0" hangingPunct="1">
                        <a:defRPr sz="1800" kern="1200">
                          <a:solidFill>
                            <a:schemeClr val="dk1"/>
                          </a:solidFill>
                          <a:latin typeface="Arial"/>
                        </a:defRPr>
                      </a:lvl9pPr>
                    </a:lstStyle>
                    <a:p>
                      <a:r>
                        <a:rPr lang="en-US" sz="1300" b="1" dirty="0"/>
                        <a:t>B. Outputs</a:t>
                      </a:r>
                    </a:p>
                  </a:txBody>
                  <a:tcPr marL="91407" marR="91407" marT="34291" marB="34291">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309" rtl="0" eaLnBrk="1" latinLnBrk="0" hangingPunct="1">
                        <a:defRPr sz="1800" kern="1200">
                          <a:solidFill>
                            <a:schemeClr val="dk1"/>
                          </a:solidFill>
                          <a:latin typeface="Arial"/>
                        </a:defRPr>
                      </a:lvl1pPr>
                      <a:lvl2pPr marL="457154" algn="l" defTabSz="914309" rtl="0" eaLnBrk="1" latinLnBrk="0" hangingPunct="1">
                        <a:defRPr sz="1800" kern="1200">
                          <a:solidFill>
                            <a:schemeClr val="dk1"/>
                          </a:solidFill>
                          <a:latin typeface="Arial"/>
                        </a:defRPr>
                      </a:lvl2pPr>
                      <a:lvl3pPr marL="914309" algn="l" defTabSz="914309" rtl="0" eaLnBrk="1" latinLnBrk="0" hangingPunct="1">
                        <a:defRPr sz="1800" kern="1200">
                          <a:solidFill>
                            <a:schemeClr val="dk1"/>
                          </a:solidFill>
                          <a:latin typeface="Arial"/>
                        </a:defRPr>
                      </a:lvl3pPr>
                      <a:lvl4pPr marL="1371463" algn="l" defTabSz="914309" rtl="0" eaLnBrk="1" latinLnBrk="0" hangingPunct="1">
                        <a:defRPr sz="1800" kern="1200">
                          <a:solidFill>
                            <a:schemeClr val="dk1"/>
                          </a:solidFill>
                          <a:latin typeface="Arial"/>
                        </a:defRPr>
                      </a:lvl4pPr>
                      <a:lvl5pPr marL="1828617" algn="l" defTabSz="914309" rtl="0" eaLnBrk="1" latinLnBrk="0" hangingPunct="1">
                        <a:defRPr sz="1800" kern="1200">
                          <a:solidFill>
                            <a:schemeClr val="dk1"/>
                          </a:solidFill>
                          <a:latin typeface="Arial"/>
                        </a:defRPr>
                      </a:lvl5pPr>
                      <a:lvl6pPr marL="2285771" algn="l" defTabSz="914309" rtl="0" eaLnBrk="1" latinLnBrk="0" hangingPunct="1">
                        <a:defRPr sz="1800" kern="1200">
                          <a:solidFill>
                            <a:schemeClr val="dk1"/>
                          </a:solidFill>
                          <a:latin typeface="Arial"/>
                        </a:defRPr>
                      </a:lvl6pPr>
                      <a:lvl7pPr marL="2742926" algn="l" defTabSz="914309" rtl="0" eaLnBrk="1" latinLnBrk="0" hangingPunct="1">
                        <a:defRPr sz="1800" kern="1200">
                          <a:solidFill>
                            <a:schemeClr val="dk1"/>
                          </a:solidFill>
                          <a:latin typeface="Arial"/>
                        </a:defRPr>
                      </a:lvl7pPr>
                      <a:lvl8pPr marL="3200080" algn="l" defTabSz="914309" rtl="0" eaLnBrk="1" latinLnBrk="0" hangingPunct="1">
                        <a:defRPr sz="1800" kern="1200">
                          <a:solidFill>
                            <a:schemeClr val="dk1"/>
                          </a:solidFill>
                          <a:latin typeface="Arial"/>
                        </a:defRPr>
                      </a:lvl8pPr>
                      <a:lvl9pPr marL="3657234" algn="l" defTabSz="914309" rtl="0" eaLnBrk="1" latinLnBrk="0" hangingPunct="1">
                        <a:defRPr sz="1800" kern="1200">
                          <a:solidFill>
                            <a:schemeClr val="dk1"/>
                          </a:solidFill>
                          <a:latin typeface="Arial"/>
                        </a:defRPr>
                      </a:lvl9pPr>
                    </a:lstStyle>
                    <a:p>
                      <a:r>
                        <a:rPr lang="en-US" sz="1300" b="0" dirty="0">
                          <a:solidFill>
                            <a:schemeClr val="tx1"/>
                          </a:solidFill>
                        </a:rPr>
                        <a:t>Productivity of research outputs</a:t>
                      </a:r>
                    </a:p>
                  </a:txBody>
                  <a:tcPr marL="91407" marR="91407" marT="34291" marB="34291">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3">
                  <a:txBody>
                    <a:bodyPr/>
                    <a:lstStyle>
                      <a:lvl1pPr marL="0" algn="l" defTabSz="914309" rtl="0" eaLnBrk="1" latinLnBrk="0" hangingPunct="1">
                        <a:defRPr sz="1800" kern="1200">
                          <a:solidFill>
                            <a:schemeClr val="dk1"/>
                          </a:solidFill>
                          <a:latin typeface="Arial"/>
                        </a:defRPr>
                      </a:lvl1pPr>
                      <a:lvl2pPr marL="457154" algn="l" defTabSz="914309" rtl="0" eaLnBrk="1" latinLnBrk="0" hangingPunct="1">
                        <a:defRPr sz="1800" kern="1200">
                          <a:solidFill>
                            <a:schemeClr val="dk1"/>
                          </a:solidFill>
                          <a:latin typeface="Arial"/>
                        </a:defRPr>
                      </a:lvl2pPr>
                      <a:lvl3pPr marL="914309" algn="l" defTabSz="914309" rtl="0" eaLnBrk="1" latinLnBrk="0" hangingPunct="1">
                        <a:defRPr sz="1800" kern="1200">
                          <a:solidFill>
                            <a:schemeClr val="dk1"/>
                          </a:solidFill>
                          <a:latin typeface="Arial"/>
                        </a:defRPr>
                      </a:lvl3pPr>
                      <a:lvl4pPr marL="1371463" algn="l" defTabSz="914309" rtl="0" eaLnBrk="1" latinLnBrk="0" hangingPunct="1">
                        <a:defRPr sz="1800" kern="1200">
                          <a:solidFill>
                            <a:schemeClr val="dk1"/>
                          </a:solidFill>
                          <a:latin typeface="Arial"/>
                        </a:defRPr>
                      </a:lvl4pPr>
                      <a:lvl5pPr marL="1828617" algn="l" defTabSz="914309" rtl="0" eaLnBrk="1" latinLnBrk="0" hangingPunct="1">
                        <a:defRPr sz="1800" kern="1200">
                          <a:solidFill>
                            <a:schemeClr val="dk1"/>
                          </a:solidFill>
                          <a:latin typeface="Arial"/>
                        </a:defRPr>
                      </a:lvl5pPr>
                      <a:lvl6pPr marL="2285771" algn="l" defTabSz="914309" rtl="0" eaLnBrk="1" latinLnBrk="0" hangingPunct="1">
                        <a:defRPr sz="1800" kern="1200">
                          <a:solidFill>
                            <a:schemeClr val="dk1"/>
                          </a:solidFill>
                          <a:latin typeface="Arial"/>
                        </a:defRPr>
                      </a:lvl6pPr>
                      <a:lvl7pPr marL="2742926" algn="l" defTabSz="914309" rtl="0" eaLnBrk="1" latinLnBrk="0" hangingPunct="1">
                        <a:defRPr sz="1800" kern="1200">
                          <a:solidFill>
                            <a:schemeClr val="dk1"/>
                          </a:solidFill>
                          <a:latin typeface="Arial"/>
                        </a:defRPr>
                      </a:lvl7pPr>
                      <a:lvl8pPr marL="3200080" algn="l" defTabSz="914309" rtl="0" eaLnBrk="1" latinLnBrk="0" hangingPunct="1">
                        <a:defRPr sz="1800" kern="1200">
                          <a:solidFill>
                            <a:schemeClr val="dk1"/>
                          </a:solidFill>
                          <a:latin typeface="Arial"/>
                        </a:defRPr>
                      </a:lvl8pPr>
                      <a:lvl9pPr marL="3657234" algn="l" defTabSz="914309" rtl="0" eaLnBrk="1" latinLnBrk="0" hangingPunct="1">
                        <a:defRPr sz="1800" kern="1200">
                          <a:solidFill>
                            <a:schemeClr val="dk1"/>
                          </a:solidFill>
                          <a:latin typeface="Arial"/>
                        </a:defRPr>
                      </a:lvl9pPr>
                    </a:lstStyle>
                    <a:p>
                      <a:pPr marL="171450" indent="-171450">
                        <a:buFont typeface="Arial" panose="020B0604020202020204" pitchFamily="34" charset="0"/>
                        <a:buChar char="•"/>
                      </a:pPr>
                      <a:r>
                        <a:rPr lang="en-GB" sz="1100" b="0" dirty="0">
                          <a:solidFill>
                            <a:schemeClr val="tx1"/>
                          </a:solidFill>
                        </a:rPr>
                        <a:t>Scholarly Output</a:t>
                      </a:r>
                    </a:p>
                    <a:p>
                      <a:pPr marL="780063" lvl="1" indent="-171450">
                        <a:buFont typeface="Arial" panose="020B0604020202020204" pitchFamily="34" charset="0"/>
                        <a:buChar char="•"/>
                      </a:pPr>
                      <a:r>
                        <a:rPr lang="en-GB" sz="1100" b="0" dirty="0">
                          <a:solidFill>
                            <a:schemeClr val="tx1"/>
                          </a:solidFill>
                        </a:rPr>
                        <a:t>Number, Type and Growth</a:t>
                      </a:r>
                    </a:p>
                    <a:p>
                      <a:pPr marL="780063" lvl="1" indent="-171450">
                        <a:buFont typeface="Arial" panose="020B0604020202020204" pitchFamily="34" charset="0"/>
                        <a:buChar char="•"/>
                      </a:pPr>
                      <a:r>
                        <a:rPr lang="en-GB" sz="1100" b="0" dirty="0">
                          <a:solidFill>
                            <a:schemeClr val="tx1"/>
                          </a:solidFill>
                        </a:rPr>
                        <a:t>Subject</a:t>
                      </a:r>
                      <a:r>
                        <a:rPr lang="en-GB" sz="1100" b="0" baseline="0" dirty="0">
                          <a:solidFill>
                            <a:schemeClr val="tx1"/>
                          </a:solidFill>
                        </a:rPr>
                        <a:t> Area Count</a:t>
                      </a:r>
                      <a:endParaRPr lang="en-US" sz="1100" b="0" dirty="0">
                        <a:solidFill>
                          <a:schemeClr val="tx1"/>
                        </a:solidFill>
                      </a:endParaRPr>
                    </a:p>
                  </a:txBody>
                  <a:tcPr marL="91407" marR="91407" marT="34291" marB="34291">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hMerge="1">
                  <a:txBody>
                    <a:bodyPr/>
                    <a:lstStyle/>
                    <a:p>
                      <a:endParaRPr lang="en-GB"/>
                    </a:p>
                  </a:txBody>
                  <a:tcPr/>
                </a:tc>
                <a:extLst>
                  <a:ext uri="{0D108BD9-81ED-4DB2-BD59-A6C34878D82A}">
                    <a16:rowId xmlns:a16="http://schemas.microsoft.com/office/drawing/2014/main" val="10002"/>
                  </a:ext>
                </a:extLst>
              </a:tr>
              <a:tr h="291341">
                <a:tc vMerge="1">
                  <a:txBody>
                    <a:bodyPr/>
                    <a:lstStyle/>
                    <a:p>
                      <a:endParaRPr lang="en-US" sz="1400" dirty="0"/>
                    </a:p>
                  </a:txBody>
                  <a:tcPr/>
                </a:tc>
                <a:tc>
                  <a:txBody>
                    <a:bodyPr/>
                    <a:lstStyle>
                      <a:lvl1pPr marL="0" algn="l" defTabSz="914309" rtl="0" eaLnBrk="1" latinLnBrk="0" hangingPunct="1">
                        <a:defRPr sz="1800" kern="1200">
                          <a:solidFill>
                            <a:schemeClr val="dk1"/>
                          </a:solidFill>
                          <a:latin typeface="Arial"/>
                        </a:defRPr>
                      </a:lvl1pPr>
                      <a:lvl2pPr marL="457154" algn="l" defTabSz="914309" rtl="0" eaLnBrk="1" latinLnBrk="0" hangingPunct="1">
                        <a:defRPr sz="1800" kern="1200">
                          <a:solidFill>
                            <a:schemeClr val="dk1"/>
                          </a:solidFill>
                          <a:latin typeface="Arial"/>
                        </a:defRPr>
                      </a:lvl2pPr>
                      <a:lvl3pPr marL="914309" algn="l" defTabSz="914309" rtl="0" eaLnBrk="1" latinLnBrk="0" hangingPunct="1">
                        <a:defRPr sz="1800" kern="1200">
                          <a:solidFill>
                            <a:schemeClr val="dk1"/>
                          </a:solidFill>
                          <a:latin typeface="Arial"/>
                        </a:defRPr>
                      </a:lvl3pPr>
                      <a:lvl4pPr marL="1371463" algn="l" defTabSz="914309" rtl="0" eaLnBrk="1" latinLnBrk="0" hangingPunct="1">
                        <a:defRPr sz="1800" kern="1200">
                          <a:solidFill>
                            <a:schemeClr val="dk1"/>
                          </a:solidFill>
                          <a:latin typeface="Arial"/>
                        </a:defRPr>
                      </a:lvl4pPr>
                      <a:lvl5pPr marL="1828617" algn="l" defTabSz="914309" rtl="0" eaLnBrk="1" latinLnBrk="0" hangingPunct="1">
                        <a:defRPr sz="1800" kern="1200">
                          <a:solidFill>
                            <a:schemeClr val="dk1"/>
                          </a:solidFill>
                          <a:latin typeface="Arial"/>
                        </a:defRPr>
                      </a:lvl5pPr>
                      <a:lvl6pPr marL="2285771" algn="l" defTabSz="914309" rtl="0" eaLnBrk="1" latinLnBrk="0" hangingPunct="1">
                        <a:defRPr sz="1800" kern="1200">
                          <a:solidFill>
                            <a:schemeClr val="dk1"/>
                          </a:solidFill>
                          <a:latin typeface="Arial"/>
                        </a:defRPr>
                      </a:lvl6pPr>
                      <a:lvl7pPr marL="2742926" algn="l" defTabSz="914309" rtl="0" eaLnBrk="1" latinLnBrk="0" hangingPunct="1">
                        <a:defRPr sz="1800" kern="1200">
                          <a:solidFill>
                            <a:schemeClr val="dk1"/>
                          </a:solidFill>
                          <a:latin typeface="Arial"/>
                        </a:defRPr>
                      </a:lvl7pPr>
                      <a:lvl8pPr marL="3200080" algn="l" defTabSz="914309" rtl="0" eaLnBrk="1" latinLnBrk="0" hangingPunct="1">
                        <a:defRPr sz="1800" kern="1200">
                          <a:solidFill>
                            <a:schemeClr val="dk1"/>
                          </a:solidFill>
                          <a:latin typeface="Arial"/>
                        </a:defRPr>
                      </a:lvl8pPr>
                      <a:lvl9pPr marL="3657234" algn="l" defTabSz="914309" rtl="0" eaLnBrk="1" latinLnBrk="0" hangingPunct="1">
                        <a:defRPr sz="1800" kern="1200">
                          <a:solidFill>
                            <a:schemeClr val="dk1"/>
                          </a:solidFill>
                          <a:latin typeface="Arial"/>
                        </a:defRPr>
                      </a:lvl9pPr>
                    </a:lstStyle>
                    <a:p>
                      <a:r>
                        <a:rPr lang="en-US" sz="1300" b="0" kern="1200" dirty="0">
                          <a:solidFill>
                            <a:schemeClr val="tx1"/>
                          </a:solidFill>
                          <a:latin typeface="+mn-lt"/>
                          <a:ea typeface="+mn-ea"/>
                          <a:cs typeface="+mn-cs"/>
                        </a:rPr>
                        <a:t>Visibility of</a:t>
                      </a:r>
                      <a:r>
                        <a:rPr lang="en-US" sz="1300" b="0" kern="1200" baseline="0" dirty="0">
                          <a:solidFill>
                            <a:schemeClr val="tx1"/>
                          </a:solidFill>
                          <a:latin typeface="+mn-lt"/>
                          <a:ea typeface="+mn-ea"/>
                          <a:cs typeface="+mn-cs"/>
                        </a:rPr>
                        <a:t> communication channels</a:t>
                      </a:r>
                      <a:endParaRPr lang="en-US" sz="1300" b="0" kern="1200" dirty="0">
                        <a:solidFill>
                          <a:schemeClr val="tx1"/>
                        </a:solidFill>
                        <a:latin typeface="+mn-lt"/>
                        <a:ea typeface="+mn-ea"/>
                        <a:cs typeface="+mn-cs"/>
                      </a:endParaRPr>
                    </a:p>
                  </a:txBody>
                  <a:tcPr marL="91407" marR="91407" marT="34291" marB="34291">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3">
                  <a:txBody>
                    <a:bodyPr/>
                    <a:lstStyle>
                      <a:lvl1pPr marL="0" algn="l" defTabSz="914309" rtl="0" eaLnBrk="1" latinLnBrk="0" hangingPunct="1">
                        <a:defRPr sz="1800" kern="1200">
                          <a:solidFill>
                            <a:schemeClr val="dk1"/>
                          </a:solidFill>
                          <a:latin typeface="Arial"/>
                        </a:defRPr>
                      </a:lvl1pPr>
                      <a:lvl2pPr marL="457154" algn="l" defTabSz="914309" rtl="0" eaLnBrk="1" latinLnBrk="0" hangingPunct="1">
                        <a:defRPr sz="1800" kern="1200">
                          <a:solidFill>
                            <a:schemeClr val="dk1"/>
                          </a:solidFill>
                          <a:latin typeface="Arial"/>
                        </a:defRPr>
                      </a:lvl2pPr>
                      <a:lvl3pPr marL="914309" algn="l" defTabSz="914309" rtl="0" eaLnBrk="1" latinLnBrk="0" hangingPunct="1">
                        <a:defRPr sz="1800" kern="1200">
                          <a:solidFill>
                            <a:schemeClr val="dk1"/>
                          </a:solidFill>
                          <a:latin typeface="Arial"/>
                        </a:defRPr>
                      </a:lvl3pPr>
                      <a:lvl4pPr marL="1371463" algn="l" defTabSz="914309" rtl="0" eaLnBrk="1" latinLnBrk="0" hangingPunct="1">
                        <a:defRPr sz="1800" kern="1200">
                          <a:solidFill>
                            <a:schemeClr val="dk1"/>
                          </a:solidFill>
                          <a:latin typeface="Arial"/>
                        </a:defRPr>
                      </a:lvl4pPr>
                      <a:lvl5pPr marL="1828617" algn="l" defTabSz="914309" rtl="0" eaLnBrk="1" latinLnBrk="0" hangingPunct="1">
                        <a:defRPr sz="1800" kern="1200">
                          <a:solidFill>
                            <a:schemeClr val="dk1"/>
                          </a:solidFill>
                          <a:latin typeface="Arial"/>
                        </a:defRPr>
                      </a:lvl5pPr>
                      <a:lvl6pPr marL="2285771" algn="l" defTabSz="914309" rtl="0" eaLnBrk="1" latinLnBrk="0" hangingPunct="1">
                        <a:defRPr sz="1800" kern="1200">
                          <a:solidFill>
                            <a:schemeClr val="dk1"/>
                          </a:solidFill>
                          <a:latin typeface="Arial"/>
                        </a:defRPr>
                      </a:lvl6pPr>
                      <a:lvl7pPr marL="2742926" algn="l" defTabSz="914309" rtl="0" eaLnBrk="1" latinLnBrk="0" hangingPunct="1">
                        <a:defRPr sz="1800" kern="1200">
                          <a:solidFill>
                            <a:schemeClr val="dk1"/>
                          </a:solidFill>
                          <a:latin typeface="Arial"/>
                        </a:defRPr>
                      </a:lvl7pPr>
                      <a:lvl8pPr marL="3200080" algn="l" defTabSz="914309" rtl="0" eaLnBrk="1" latinLnBrk="0" hangingPunct="1">
                        <a:defRPr sz="1800" kern="1200">
                          <a:solidFill>
                            <a:schemeClr val="dk1"/>
                          </a:solidFill>
                          <a:latin typeface="Arial"/>
                        </a:defRPr>
                      </a:lvl8pPr>
                      <a:lvl9pPr marL="3657234" algn="l" defTabSz="914309" rtl="0" eaLnBrk="1" latinLnBrk="0" hangingPunct="1">
                        <a:defRPr sz="1800" kern="1200">
                          <a:solidFill>
                            <a:schemeClr val="dk1"/>
                          </a:solidFill>
                          <a:latin typeface="Arial"/>
                        </a:defRPr>
                      </a:lvl9pPr>
                    </a:lstStyle>
                    <a:p>
                      <a:pPr marL="171450" indent="-171450">
                        <a:buFont typeface="Arial" panose="020B0604020202020204" pitchFamily="34" charset="0"/>
                        <a:buChar char="•"/>
                      </a:pPr>
                      <a:r>
                        <a:rPr lang="en-GB" sz="1100" b="0" kern="1200" dirty="0">
                          <a:solidFill>
                            <a:schemeClr val="tx1"/>
                          </a:solidFill>
                          <a:latin typeface="+mn-lt"/>
                          <a:ea typeface="+mn-ea"/>
                          <a:cs typeface="+mn-cs"/>
                        </a:rPr>
                        <a:t>Publications in Top Journal Percentiles</a:t>
                      </a:r>
                      <a:endParaRPr lang="en-US" sz="1100" b="0" kern="1200" dirty="0">
                        <a:solidFill>
                          <a:schemeClr val="tx1"/>
                        </a:solidFill>
                        <a:latin typeface="+mn-lt"/>
                        <a:ea typeface="+mn-ea"/>
                        <a:cs typeface="+mn-cs"/>
                      </a:endParaRPr>
                    </a:p>
                  </a:txBody>
                  <a:tcPr marL="91407" marR="91407" marT="34291" marB="34291">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hMerge="1">
                  <a:txBody>
                    <a:bodyPr/>
                    <a:lstStyle/>
                    <a:p>
                      <a:endParaRPr lang="en-GB"/>
                    </a:p>
                  </a:txBody>
                  <a:tcPr/>
                </a:tc>
                <a:extLst>
                  <a:ext uri="{0D108BD9-81ED-4DB2-BD59-A6C34878D82A}">
                    <a16:rowId xmlns:a16="http://schemas.microsoft.com/office/drawing/2014/main" val="10003"/>
                  </a:ext>
                </a:extLst>
              </a:tr>
              <a:tr h="1241788">
                <a:tc rowSpan="2">
                  <a:txBody>
                    <a:bodyPr/>
                    <a:lstStyle>
                      <a:lvl1pPr marL="0" algn="l" defTabSz="914309" rtl="0" eaLnBrk="1" latinLnBrk="0" hangingPunct="1">
                        <a:defRPr sz="1800" kern="1200">
                          <a:solidFill>
                            <a:schemeClr val="dk1"/>
                          </a:solidFill>
                          <a:latin typeface="Arial"/>
                        </a:defRPr>
                      </a:lvl1pPr>
                      <a:lvl2pPr marL="457154" algn="l" defTabSz="914309" rtl="0" eaLnBrk="1" latinLnBrk="0" hangingPunct="1">
                        <a:defRPr sz="1800" kern="1200">
                          <a:solidFill>
                            <a:schemeClr val="dk1"/>
                          </a:solidFill>
                          <a:latin typeface="Arial"/>
                        </a:defRPr>
                      </a:lvl2pPr>
                      <a:lvl3pPr marL="914309" algn="l" defTabSz="914309" rtl="0" eaLnBrk="1" latinLnBrk="0" hangingPunct="1">
                        <a:defRPr sz="1800" kern="1200">
                          <a:solidFill>
                            <a:schemeClr val="dk1"/>
                          </a:solidFill>
                          <a:latin typeface="Arial"/>
                        </a:defRPr>
                      </a:lvl3pPr>
                      <a:lvl4pPr marL="1371463" algn="l" defTabSz="914309" rtl="0" eaLnBrk="1" latinLnBrk="0" hangingPunct="1">
                        <a:defRPr sz="1800" kern="1200">
                          <a:solidFill>
                            <a:schemeClr val="dk1"/>
                          </a:solidFill>
                          <a:latin typeface="Arial"/>
                        </a:defRPr>
                      </a:lvl4pPr>
                      <a:lvl5pPr marL="1828617" algn="l" defTabSz="914309" rtl="0" eaLnBrk="1" latinLnBrk="0" hangingPunct="1">
                        <a:defRPr sz="1800" kern="1200">
                          <a:solidFill>
                            <a:schemeClr val="dk1"/>
                          </a:solidFill>
                          <a:latin typeface="Arial"/>
                        </a:defRPr>
                      </a:lvl5pPr>
                      <a:lvl6pPr marL="2285771" algn="l" defTabSz="914309" rtl="0" eaLnBrk="1" latinLnBrk="0" hangingPunct="1">
                        <a:defRPr sz="1800" kern="1200">
                          <a:solidFill>
                            <a:schemeClr val="dk1"/>
                          </a:solidFill>
                          <a:latin typeface="Arial"/>
                        </a:defRPr>
                      </a:lvl6pPr>
                      <a:lvl7pPr marL="2742926" algn="l" defTabSz="914309" rtl="0" eaLnBrk="1" latinLnBrk="0" hangingPunct="1">
                        <a:defRPr sz="1800" kern="1200">
                          <a:solidFill>
                            <a:schemeClr val="dk1"/>
                          </a:solidFill>
                          <a:latin typeface="Arial"/>
                        </a:defRPr>
                      </a:lvl7pPr>
                      <a:lvl8pPr marL="3200080" algn="l" defTabSz="914309" rtl="0" eaLnBrk="1" latinLnBrk="0" hangingPunct="1">
                        <a:defRPr sz="1800" kern="1200">
                          <a:solidFill>
                            <a:schemeClr val="dk1"/>
                          </a:solidFill>
                          <a:latin typeface="Arial"/>
                        </a:defRPr>
                      </a:lvl8pPr>
                      <a:lvl9pPr marL="3657234" algn="l" defTabSz="914309" rtl="0" eaLnBrk="1" latinLnBrk="0" hangingPunct="1">
                        <a:defRPr sz="1800" kern="1200">
                          <a:solidFill>
                            <a:schemeClr val="dk1"/>
                          </a:solidFill>
                          <a:latin typeface="Arial"/>
                        </a:defRPr>
                      </a:lvl9pPr>
                    </a:lstStyle>
                    <a:p>
                      <a:r>
                        <a:rPr lang="en-US" sz="1300" b="1" dirty="0"/>
                        <a:t>C. Research Impact</a:t>
                      </a:r>
                    </a:p>
                  </a:txBody>
                  <a:tcPr marL="91407" marR="91407" marT="34291" marB="34291">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309" rtl="0" eaLnBrk="1" latinLnBrk="0" hangingPunct="1">
                        <a:defRPr sz="1800" kern="1200">
                          <a:solidFill>
                            <a:schemeClr val="dk1"/>
                          </a:solidFill>
                          <a:latin typeface="Arial"/>
                        </a:defRPr>
                      </a:lvl1pPr>
                      <a:lvl2pPr marL="457154" algn="l" defTabSz="914309" rtl="0" eaLnBrk="1" latinLnBrk="0" hangingPunct="1">
                        <a:defRPr sz="1800" kern="1200">
                          <a:solidFill>
                            <a:schemeClr val="dk1"/>
                          </a:solidFill>
                          <a:latin typeface="Arial"/>
                        </a:defRPr>
                      </a:lvl2pPr>
                      <a:lvl3pPr marL="914309" algn="l" defTabSz="914309" rtl="0" eaLnBrk="1" latinLnBrk="0" hangingPunct="1">
                        <a:defRPr sz="1800" kern="1200">
                          <a:solidFill>
                            <a:schemeClr val="dk1"/>
                          </a:solidFill>
                          <a:latin typeface="Arial"/>
                        </a:defRPr>
                      </a:lvl3pPr>
                      <a:lvl4pPr marL="1371463" algn="l" defTabSz="914309" rtl="0" eaLnBrk="1" latinLnBrk="0" hangingPunct="1">
                        <a:defRPr sz="1800" kern="1200">
                          <a:solidFill>
                            <a:schemeClr val="dk1"/>
                          </a:solidFill>
                          <a:latin typeface="Arial"/>
                        </a:defRPr>
                      </a:lvl4pPr>
                      <a:lvl5pPr marL="1828617" algn="l" defTabSz="914309" rtl="0" eaLnBrk="1" latinLnBrk="0" hangingPunct="1">
                        <a:defRPr sz="1800" kern="1200">
                          <a:solidFill>
                            <a:schemeClr val="dk1"/>
                          </a:solidFill>
                          <a:latin typeface="Arial"/>
                        </a:defRPr>
                      </a:lvl5pPr>
                      <a:lvl6pPr marL="2285771" algn="l" defTabSz="914309" rtl="0" eaLnBrk="1" latinLnBrk="0" hangingPunct="1">
                        <a:defRPr sz="1800" kern="1200">
                          <a:solidFill>
                            <a:schemeClr val="dk1"/>
                          </a:solidFill>
                          <a:latin typeface="Arial"/>
                        </a:defRPr>
                      </a:lvl6pPr>
                      <a:lvl7pPr marL="2742926" algn="l" defTabSz="914309" rtl="0" eaLnBrk="1" latinLnBrk="0" hangingPunct="1">
                        <a:defRPr sz="1800" kern="1200">
                          <a:solidFill>
                            <a:schemeClr val="dk1"/>
                          </a:solidFill>
                          <a:latin typeface="Arial"/>
                        </a:defRPr>
                      </a:lvl7pPr>
                      <a:lvl8pPr marL="3200080" algn="l" defTabSz="914309" rtl="0" eaLnBrk="1" latinLnBrk="0" hangingPunct="1">
                        <a:defRPr sz="1800" kern="1200">
                          <a:solidFill>
                            <a:schemeClr val="dk1"/>
                          </a:solidFill>
                          <a:latin typeface="Arial"/>
                        </a:defRPr>
                      </a:lvl8pPr>
                      <a:lvl9pPr marL="3657234" algn="l" defTabSz="914309" rtl="0" eaLnBrk="1" latinLnBrk="0" hangingPunct="1">
                        <a:defRPr sz="1800" kern="1200">
                          <a:solidFill>
                            <a:schemeClr val="dk1"/>
                          </a:solidFill>
                          <a:latin typeface="Arial"/>
                        </a:defRPr>
                      </a:lvl9p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300" b="0" dirty="0">
                          <a:solidFill>
                            <a:schemeClr val="tx1"/>
                          </a:solidFill>
                        </a:rPr>
                        <a:t>Research</a:t>
                      </a:r>
                      <a:r>
                        <a:rPr lang="en-US" sz="1300" b="0" baseline="0" dirty="0">
                          <a:solidFill>
                            <a:schemeClr val="tx1"/>
                          </a:solidFill>
                        </a:rPr>
                        <a:t> i</a:t>
                      </a:r>
                      <a:r>
                        <a:rPr lang="en-US" sz="1300" b="0" dirty="0">
                          <a:solidFill>
                            <a:schemeClr val="tx1"/>
                          </a:solidFill>
                        </a:rPr>
                        <a:t>nfluence</a:t>
                      </a:r>
                    </a:p>
                  </a:txBody>
                  <a:tcPr marL="91407" marR="91407" marT="34291" marB="34291">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914309" rtl="0" eaLnBrk="1" latinLnBrk="0" hangingPunct="1">
                        <a:defRPr sz="1800" kern="1200">
                          <a:solidFill>
                            <a:schemeClr val="dk1"/>
                          </a:solidFill>
                          <a:latin typeface="Arial"/>
                        </a:defRPr>
                      </a:lvl1pPr>
                      <a:lvl2pPr marL="457154" algn="l" defTabSz="914309" rtl="0" eaLnBrk="1" latinLnBrk="0" hangingPunct="1">
                        <a:defRPr sz="1800" kern="1200">
                          <a:solidFill>
                            <a:schemeClr val="dk1"/>
                          </a:solidFill>
                          <a:latin typeface="Arial"/>
                        </a:defRPr>
                      </a:lvl2pPr>
                      <a:lvl3pPr marL="914309" algn="l" defTabSz="914309" rtl="0" eaLnBrk="1" latinLnBrk="0" hangingPunct="1">
                        <a:defRPr sz="1800" kern="1200">
                          <a:solidFill>
                            <a:schemeClr val="dk1"/>
                          </a:solidFill>
                          <a:latin typeface="Arial"/>
                        </a:defRPr>
                      </a:lvl3pPr>
                      <a:lvl4pPr marL="1371463" algn="l" defTabSz="914309" rtl="0" eaLnBrk="1" latinLnBrk="0" hangingPunct="1">
                        <a:defRPr sz="1800" kern="1200">
                          <a:solidFill>
                            <a:schemeClr val="dk1"/>
                          </a:solidFill>
                          <a:latin typeface="Arial"/>
                        </a:defRPr>
                      </a:lvl4pPr>
                      <a:lvl5pPr marL="1828617" algn="l" defTabSz="914309" rtl="0" eaLnBrk="1" latinLnBrk="0" hangingPunct="1">
                        <a:defRPr sz="1800" kern="1200">
                          <a:solidFill>
                            <a:schemeClr val="dk1"/>
                          </a:solidFill>
                          <a:latin typeface="Arial"/>
                        </a:defRPr>
                      </a:lvl5pPr>
                      <a:lvl6pPr marL="2285771" algn="l" defTabSz="914309" rtl="0" eaLnBrk="1" latinLnBrk="0" hangingPunct="1">
                        <a:defRPr sz="1800" kern="1200">
                          <a:solidFill>
                            <a:schemeClr val="dk1"/>
                          </a:solidFill>
                          <a:latin typeface="Arial"/>
                        </a:defRPr>
                      </a:lvl6pPr>
                      <a:lvl7pPr marL="2742926" algn="l" defTabSz="914309" rtl="0" eaLnBrk="1" latinLnBrk="0" hangingPunct="1">
                        <a:defRPr sz="1800" kern="1200">
                          <a:solidFill>
                            <a:schemeClr val="dk1"/>
                          </a:solidFill>
                          <a:latin typeface="Arial"/>
                        </a:defRPr>
                      </a:lvl7pPr>
                      <a:lvl8pPr marL="3200080" algn="l" defTabSz="914309" rtl="0" eaLnBrk="1" latinLnBrk="0" hangingPunct="1">
                        <a:defRPr sz="1800" kern="1200">
                          <a:solidFill>
                            <a:schemeClr val="dk1"/>
                          </a:solidFill>
                          <a:latin typeface="Arial"/>
                        </a:defRPr>
                      </a:lvl8pPr>
                      <a:lvl9pPr marL="3657234" algn="l" defTabSz="914309" rtl="0" eaLnBrk="1" latinLnBrk="0" hangingPunct="1">
                        <a:defRPr sz="1800" kern="1200">
                          <a:solidFill>
                            <a:schemeClr val="dk1"/>
                          </a:solidFill>
                          <a:latin typeface="Arial"/>
                        </a:defRPr>
                      </a:lvl9pPr>
                    </a:lstStyle>
                    <a:p>
                      <a:pPr marL="17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a:solidFill>
                            <a:schemeClr val="tx1"/>
                          </a:solidFill>
                        </a:rPr>
                        <a:t>Citations Count</a:t>
                      </a:r>
                    </a:p>
                    <a:p>
                      <a:pPr marL="17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a:solidFill>
                            <a:schemeClr val="tx1"/>
                          </a:solidFill>
                        </a:rPr>
                        <a:t>Field-Weighted Citation Impact</a:t>
                      </a:r>
                    </a:p>
                    <a:p>
                      <a:pPr marL="17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a:solidFill>
                            <a:schemeClr val="tx1"/>
                          </a:solidFill>
                        </a:rPr>
                        <a:t>Outputs</a:t>
                      </a:r>
                      <a:r>
                        <a:rPr lang="en-GB" sz="1100" b="0" baseline="0" dirty="0">
                          <a:solidFill>
                            <a:schemeClr val="tx1"/>
                          </a:solidFill>
                        </a:rPr>
                        <a:t> in Top Citations Percentiles</a:t>
                      </a:r>
                    </a:p>
                    <a:p>
                      <a:pPr marL="17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baseline="0" dirty="0">
                          <a:solidFill>
                            <a:schemeClr val="tx1"/>
                          </a:solidFill>
                        </a:rPr>
                        <a:t>Citations per publication</a:t>
                      </a:r>
                    </a:p>
                    <a:p>
                      <a:pPr marL="17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baseline="0" dirty="0">
                          <a:solidFill>
                            <a:schemeClr val="tx1"/>
                          </a:solidFill>
                        </a:rPr>
                        <a:t>Cited publications</a:t>
                      </a:r>
                    </a:p>
                    <a:p>
                      <a:pPr marL="17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1" baseline="0" dirty="0">
                          <a:solidFill>
                            <a:schemeClr val="tx1"/>
                          </a:solidFill>
                        </a:rPr>
                        <a:t>h</a:t>
                      </a:r>
                      <a:r>
                        <a:rPr lang="en-GB" sz="1100" b="0" baseline="0" dirty="0">
                          <a:solidFill>
                            <a:schemeClr val="tx1"/>
                          </a:solidFill>
                        </a:rPr>
                        <a:t>-indices</a:t>
                      </a:r>
                    </a:p>
                  </a:txBody>
                  <a:tcPr marL="91407" marR="91407" marT="34291" marB="34291">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pPr marL="17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dirty="0">
                        <a:solidFill>
                          <a:schemeClr val="tx1"/>
                        </a:solidFill>
                      </a:endParaRPr>
                    </a:p>
                  </a:txBody>
                  <a:tcPr marL="91428" marR="9142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309" rtl="0" eaLnBrk="1" latinLnBrk="0" hangingPunct="1">
                        <a:defRPr sz="1800" kern="1200">
                          <a:solidFill>
                            <a:schemeClr val="dk1"/>
                          </a:solidFill>
                          <a:latin typeface="Arial"/>
                        </a:defRPr>
                      </a:lvl1pPr>
                      <a:lvl2pPr marL="457154" algn="l" defTabSz="914309" rtl="0" eaLnBrk="1" latinLnBrk="0" hangingPunct="1">
                        <a:defRPr sz="1800" kern="1200">
                          <a:solidFill>
                            <a:schemeClr val="dk1"/>
                          </a:solidFill>
                          <a:latin typeface="Arial"/>
                        </a:defRPr>
                      </a:lvl2pPr>
                      <a:lvl3pPr marL="914309" algn="l" defTabSz="914309" rtl="0" eaLnBrk="1" latinLnBrk="0" hangingPunct="1">
                        <a:defRPr sz="1800" kern="1200">
                          <a:solidFill>
                            <a:schemeClr val="dk1"/>
                          </a:solidFill>
                          <a:latin typeface="Arial"/>
                        </a:defRPr>
                      </a:lvl3pPr>
                      <a:lvl4pPr marL="1371463" algn="l" defTabSz="914309" rtl="0" eaLnBrk="1" latinLnBrk="0" hangingPunct="1">
                        <a:defRPr sz="1800" kern="1200">
                          <a:solidFill>
                            <a:schemeClr val="dk1"/>
                          </a:solidFill>
                          <a:latin typeface="Arial"/>
                        </a:defRPr>
                      </a:lvl4pPr>
                      <a:lvl5pPr marL="1828617" algn="l" defTabSz="914309" rtl="0" eaLnBrk="1" latinLnBrk="0" hangingPunct="1">
                        <a:defRPr sz="1800" kern="1200">
                          <a:solidFill>
                            <a:schemeClr val="dk1"/>
                          </a:solidFill>
                          <a:latin typeface="Arial"/>
                        </a:defRPr>
                      </a:lvl5pPr>
                      <a:lvl6pPr marL="2285771" algn="l" defTabSz="914309" rtl="0" eaLnBrk="1" latinLnBrk="0" hangingPunct="1">
                        <a:defRPr sz="1800" kern="1200">
                          <a:solidFill>
                            <a:schemeClr val="dk1"/>
                          </a:solidFill>
                          <a:latin typeface="Arial"/>
                        </a:defRPr>
                      </a:lvl6pPr>
                      <a:lvl7pPr marL="2742926" algn="l" defTabSz="914309" rtl="0" eaLnBrk="1" latinLnBrk="0" hangingPunct="1">
                        <a:defRPr sz="1800" kern="1200">
                          <a:solidFill>
                            <a:schemeClr val="dk1"/>
                          </a:solidFill>
                          <a:latin typeface="Arial"/>
                        </a:defRPr>
                      </a:lvl7pPr>
                      <a:lvl8pPr marL="3200080" algn="l" defTabSz="914309" rtl="0" eaLnBrk="1" latinLnBrk="0" hangingPunct="1">
                        <a:defRPr sz="1800" kern="1200">
                          <a:solidFill>
                            <a:schemeClr val="dk1"/>
                          </a:solidFill>
                          <a:latin typeface="Arial"/>
                        </a:defRPr>
                      </a:lvl8pPr>
                      <a:lvl9pPr marL="3657234" algn="l" defTabSz="914309" rtl="0" eaLnBrk="1" latinLnBrk="0" hangingPunct="1">
                        <a:defRPr sz="1800" kern="1200">
                          <a:solidFill>
                            <a:schemeClr val="dk1"/>
                          </a:solidFill>
                          <a:latin typeface="Arial"/>
                        </a:defRPr>
                      </a:lvl9pPr>
                    </a:lstStyle>
                    <a:p>
                      <a:pPr marL="17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baseline="0" dirty="0">
                          <a:solidFill>
                            <a:schemeClr val="tx1"/>
                          </a:solidFill>
                        </a:rPr>
                        <a:t>Number of citing countries</a:t>
                      </a:r>
                    </a:p>
                    <a:p>
                      <a:pPr marL="17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baseline="0" dirty="0">
                          <a:solidFill>
                            <a:schemeClr val="tx1"/>
                          </a:solidFill>
                        </a:rPr>
                        <a:t>Views Count</a:t>
                      </a:r>
                    </a:p>
                    <a:p>
                      <a:pPr marL="17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baseline="0" dirty="0">
                          <a:solidFill>
                            <a:schemeClr val="tx1"/>
                          </a:solidFill>
                        </a:rPr>
                        <a:t>Outputs in Top Views Percentiles</a:t>
                      </a:r>
                    </a:p>
                    <a:p>
                      <a:pPr marL="17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baseline="0" dirty="0">
                          <a:solidFill>
                            <a:schemeClr val="tx1"/>
                          </a:solidFill>
                        </a:rPr>
                        <a:t>Views per Publication</a:t>
                      </a:r>
                    </a:p>
                    <a:p>
                      <a:pPr marL="17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baseline="0" dirty="0">
                          <a:solidFill>
                            <a:schemeClr val="tx1"/>
                          </a:solidFill>
                        </a:rPr>
                        <a:t>Field-Weighted Views Impact</a:t>
                      </a:r>
                      <a:endParaRPr lang="en-US" sz="1100" b="0" dirty="0">
                        <a:solidFill>
                          <a:schemeClr val="tx1"/>
                        </a:solidFill>
                      </a:endParaRPr>
                    </a:p>
                  </a:txBody>
                  <a:tcPr marL="91407" marR="91407" marT="34291" marB="34291">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571384">
                <a:tc vMerge="1">
                  <a:txBody>
                    <a:bodyPr/>
                    <a:lstStyle/>
                    <a:p>
                      <a:endParaRPr lang="en-US" sz="1400" b="1" dirty="0"/>
                    </a:p>
                  </a:txBody>
                  <a:tcPr/>
                </a:tc>
                <a:tc>
                  <a:txBody>
                    <a:bodyPr/>
                    <a:lstStyle>
                      <a:lvl1pPr marL="0" algn="l" defTabSz="914309" rtl="0" eaLnBrk="1" latinLnBrk="0" hangingPunct="1">
                        <a:defRPr sz="1800" kern="1200">
                          <a:solidFill>
                            <a:schemeClr val="dk1"/>
                          </a:solidFill>
                          <a:latin typeface="Arial"/>
                        </a:defRPr>
                      </a:lvl1pPr>
                      <a:lvl2pPr marL="457154" algn="l" defTabSz="914309" rtl="0" eaLnBrk="1" latinLnBrk="0" hangingPunct="1">
                        <a:defRPr sz="1800" kern="1200">
                          <a:solidFill>
                            <a:schemeClr val="dk1"/>
                          </a:solidFill>
                          <a:latin typeface="Arial"/>
                        </a:defRPr>
                      </a:lvl2pPr>
                      <a:lvl3pPr marL="914309" algn="l" defTabSz="914309" rtl="0" eaLnBrk="1" latinLnBrk="0" hangingPunct="1">
                        <a:defRPr sz="1800" kern="1200">
                          <a:solidFill>
                            <a:schemeClr val="dk1"/>
                          </a:solidFill>
                          <a:latin typeface="Arial"/>
                        </a:defRPr>
                      </a:lvl3pPr>
                      <a:lvl4pPr marL="1371463" algn="l" defTabSz="914309" rtl="0" eaLnBrk="1" latinLnBrk="0" hangingPunct="1">
                        <a:defRPr sz="1800" kern="1200">
                          <a:solidFill>
                            <a:schemeClr val="dk1"/>
                          </a:solidFill>
                          <a:latin typeface="Arial"/>
                        </a:defRPr>
                      </a:lvl4pPr>
                      <a:lvl5pPr marL="1828617" algn="l" defTabSz="914309" rtl="0" eaLnBrk="1" latinLnBrk="0" hangingPunct="1">
                        <a:defRPr sz="1800" kern="1200">
                          <a:solidFill>
                            <a:schemeClr val="dk1"/>
                          </a:solidFill>
                          <a:latin typeface="Arial"/>
                        </a:defRPr>
                      </a:lvl5pPr>
                      <a:lvl6pPr marL="2285771" algn="l" defTabSz="914309" rtl="0" eaLnBrk="1" latinLnBrk="0" hangingPunct="1">
                        <a:defRPr sz="1800" kern="1200">
                          <a:solidFill>
                            <a:schemeClr val="dk1"/>
                          </a:solidFill>
                          <a:latin typeface="Arial"/>
                        </a:defRPr>
                      </a:lvl6pPr>
                      <a:lvl7pPr marL="2742926" algn="l" defTabSz="914309" rtl="0" eaLnBrk="1" latinLnBrk="0" hangingPunct="1">
                        <a:defRPr sz="1800" kern="1200">
                          <a:solidFill>
                            <a:schemeClr val="dk1"/>
                          </a:solidFill>
                          <a:latin typeface="Arial"/>
                        </a:defRPr>
                      </a:lvl7pPr>
                      <a:lvl8pPr marL="3200080" algn="l" defTabSz="914309" rtl="0" eaLnBrk="1" latinLnBrk="0" hangingPunct="1">
                        <a:defRPr sz="1800" kern="1200">
                          <a:solidFill>
                            <a:schemeClr val="dk1"/>
                          </a:solidFill>
                          <a:latin typeface="Arial"/>
                        </a:defRPr>
                      </a:lvl8pPr>
                      <a:lvl9pPr marL="3657234" algn="l" defTabSz="914309" rtl="0" eaLnBrk="1" latinLnBrk="0" hangingPunct="1">
                        <a:defRPr sz="1800" kern="1200">
                          <a:solidFill>
                            <a:schemeClr val="dk1"/>
                          </a:solidFill>
                          <a:latin typeface="Arial"/>
                        </a:defRPr>
                      </a:lvl9p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300" b="0" dirty="0">
                          <a:solidFill>
                            <a:schemeClr val="tx1"/>
                          </a:solidFill>
                        </a:rPr>
                        <a:t>Knowledge transfer</a:t>
                      </a:r>
                    </a:p>
                  </a:txBody>
                  <a:tcPr marL="91407" marR="91407" marT="34291" marB="34291">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3">
                  <a:txBody>
                    <a:bodyPr/>
                    <a:lstStyle>
                      <a:lvl1pPr marL="0" algn="l" defTabSz="914309" rtl="0" eaLnBrk="1" latinLnBrk="0" hangingPunct="1">
                        <a:defRPr sz="1800" kern="1200">
                          <a:solidFill>
                            <a:schemeClr val="dk1"/>
                          </a:solidFill>
                          <a:latin typeface="Arial"/>
                        </a:defRPr>
                      </a:lvl1pPr>
                      <a:lvl2pPr marL="457154" algn="l" defTabSz="914309" rtl="0" eaLnBrk="1" latinLnBrk="0" hangingPunct="1">
                        <a:defRPr sz="1800" kern="1200">
                          <a:solidFill>
                            <a:schemeClr val="dk1"/>
                          </a:solidFill>
                          <a:latin typeface="Arial"/>
                        </a:defRPr>
                      </a:lvl2pPr>
                      <a:lvl3pPr marL="914309" algn="l" defTabSz="914309" rtl="0" eaLnBrk="1" latinLnBrk="0" hangingPunct="1">
                        <a:defRPr sz="1800" kern="1200">
                          <a:solidFill>
                            <a:schemeClr val="dk1"/>
                          </a:solidFill>
                          <a:latin typeface="Arial"/>
                        </a:defRPr>
                      </a:lvl3pPr>
                      <a:lvl4pPr marL="1371463" algn="l" defTabSz="914309" rtl="0" eaLnBrk="1" latinLnBrk="0" hangingPunct="1">
                        <a:defRPr sz="1800" kern="1200">
                          <a:solidFill>
                            <a:schemeClr val="dk1"/>
                          </a:solidFill>
                          <a:latin typeface="Arial"/>
                        </a:defRPr>
                      </a:lvl4pPr>
                      <a:lvl5pPr marL="1828617" algn="l" defTabSz="914309" rtl="0" eaLnBrk="1" latinLnBrk="0" hangingPunct="1">
                        <a:defRPr sz="1800" kern="1200">
                          <a:solidFill>
                            <a:schemeClr val="dk1"/>
                          </a:solidFill>
                          <a:latin typeface="Arial"/>
                        </a:defRPr>
                      </a:lvl5pPr>
                      <a:lvl6pPr marL="2285771" algn="l" defTabSz="914309" rtl="0" eaLnBrk="1" latinLnBrk="0" hangingPunct="1">
                        <a:defRPr sz="1800" kern="1200">
                          <a:solidFill>
                            <a:schemeClr val="dk1"/>
                          </a:solidFill>
                          <a:latin typeface="Arial"/>
                        </a:defRPr>
                      </a:lvl6pPr>
                      <a:lvl7pPr marL="2742926" algn="l" defTabSz="914309" rtl="0" eaLnBrk="1" latinLnBrk="0" hangingPunct="1">
                        <a:defRPr sz="1800" kern="1200">
                          <a:solidFill>
                            <a:schemeClr val="dk1"/>
                          </a:solidFill>
                          <a:latin typeface="Arial"/>
                        </a:defRPr>
                      </a:lvl7pPr>
                      <a:lvl8pPr marL="3200080" algn="l" defTabSz="914309" rtl="0" eaLnBrk="1" latinLnBrk="0" hangingPunct="1">
                        <a:defRPr sz="1800" kern="1200">
                          <a:solidFill>
                            <a:schemeClr val="dk1"/>
                          </a:solidFill>
                          <a:latin typeface="Arial"/>
                        </a:defRPr>
                      </a:lvl8pPr>
                      <a:lvl9pPr marL="3657234" algn="l" defTabSz="914309" rtl="0" eaLnBrk="1" latinLnBrk="0" hangingPunct="1">
                        <a:defRPr sz="1800" kern="1200">
                          <a:solidFill>
                            <a:schemeClr val="dk1"/>
                          </a:solidFill>
                          <a:latin typeface="Arial"/>
                        </a:defRPr>
                      </a:lvl9pPr>
                    </a:lstStyle>
                    <a:p>
                      <a:pPr marL="171450" marR="0" indent="-171450" algn="l" defTabSz="60861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a:solidFill>
                            <a:schemeClr val="tx1"/>
                          </a:solidFill>
                        </a:rPr>
                        <a:t>Academic-Corporate Collaboration</a:t>
                      </a:r>
                    </a:p>
                    <a:p>
                      <a:pPr marL="171450" marR="0" indent="-171450" algn="l" defTabSz="60861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a:solidFill>
                            <a:schemeClr val="tx1"/>
                          </a:solidFill>
                        </a:rPr>
                        <a:t>Citing-Patents</a:t>
                      </a:r>
                      <a:r>
                        <a:rPr lang="en-GB" sz="1100" b="0" baseline="0" dirty="0">
                          <a:solidFill>
                            <a:schemeClr val="tx1"/>
                          </a:solidFill>
                        </a:rPr>
                        <a:t> Count</a:t>
                      </a:r>
                    </a:p>
                    <a:p>
                      <a:pPr marL="171450" marR="0" indent="-171450" algn="l" defTabSz="60861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baseline="0" dirty="0">
                          <a:solidFill>
                            <a:schemeClr val="tx1"/>
                          </a:solidFill>
                        </a:rPr>
                        <a:t>Patent-Cited Count</a:t>
                      </a:r>
                      <a:endParaRPr lang="en-GB" sz="1100" b="0" dirty="0">
                        <a:solidFill>
                          <a:schemeClr val="tx1"/>
                        </a:solidFill>
                      </a:endParaRPr>
                    </a:p>
                  </a:txBody>
                  <a:tcPr marL="91407" marR="91407" marT="34291" marB="34291">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hMerge="1">
                  <a:txBody>
                    <a:bodyPr/>
                    <a:lstStyle/>
                    <a:p>
                      <a:endParaRPr lang="en-GB"/>
                    </a:p>
                  </a:txBody>
                  <a:tcPr/>
                </a:tc>
                <a:extLst>
                  <a:ext uri="{0D108BD9-81ED-4DB2-BD59-A6C34878D82A}">
                    <a16:rowId xmlns:a16="http://schemas.microsoft.com/office/drawing/2014/main" val="10005"/>
                  </a:ext>
                </a:extLst>
              </a:tr>
              <a:tr h="423776">
                <a:tc rowSpan="3">
                  <a:txBody>
                    <a:bodyPr/>
                    <a:lstStyle>
                      <a:lvl1pPr marL="0" algn="l" defTabSz="914309" rtl="0" eaLnBrk="1" latinLnBrk="0" hangingPunct="1">
                        <a:defRPr sz="1800" kern="1200">
                          <a:solidFill>
                            <a:schemeClr val="dk1"/>
                          </a:solidFill>
                          <a:latin typeface="Arial"/>
                        </a:defRPr>
                      </a:lvl1pPr>
                      <a:lvl2pPr marL="457154" algn="l" defTabSz="914309" rtl="0" eaLnBrk="1" latinLnBrk="0" hangingPunct="1">
                        <a:defRPr sz="1800" kern="1200">
                          <a:solidFill>
                            <a:schemeClr val="dk1"/>
                          </a:solidFill>
                          <a:latin typeface="Arial"/>
                        </a:defRPr>
                      </a:lvl2pPr>
                      <a:lvl3pPr marL="914309" algn="l" defTabSz="914309" rtl="0" eaLnBrk="1" latinLnBrk="0" hangingPunct="1">
                        <a:defRPr sz="1800" kern="1200">
                          <a:solidFill>
                            <a:schemeClr val="dk1"/>
                          </a:solidFill>
                          <a:latin typeface="Arial"/>
                        </a:defRPr>
                      </a:lvl3pPr>
                      <a:lvl4pPr marL="1371463" algn="l" defTabSz="914309" rtl="0" eaLnBrk="1" latinLnBrk="0" hangingPunct="1">
                        <a:defRPr sz="1800" kern="1200">
                          <a:solidFill>
                            <a:schemeClr val="dk1"/>
                          </a:solidFill>
                          <a:latin typeface="Arial"/>
                        </a:defRPr>
                      </a:lvl4pPr>
                      <a:lvl5pPr marL="1828617" algn="l" defTabSz="914309" rtl="0" eaLnBrk="1" latinLnBrk="0" hangingPunct="1">
                        <a:defRPr sz="1800" kern="1200">
                          <a:solidFill>
                            <a:schemeClr val="dk1"/>
                          </a:solidFill>
                          <a:latin typeface="Arial"/>
                        </a:defRPr>
                      </a:lvl5pPr>
                      <a:lvl6pPr marL="2285771" algn="l" defTabSz="914309" rtl="0" eaLnBrk="1" latinLnBrk="0" hangingPunct="1">
                        <a:defRPr sz="1800" kern="1200">
                          <a:solidFill>
                            <a:schemeClr val="dk1"/>
                          </a:solidFill>
                          <a:latin typeface="Arial"/>
                        </a:defRPr>
                      </a:lvl6pPr>
                      <a:lvl7pPr marL="2742926" algn="l" defTabSz="914309" rtl="0" eaLnBrk="1" latinLnBrk="0" hangingPunct="1">
                        <a:defRPr sz="1800" kern="1200">
                          <a:solidFill>
                            <a:schemeClr val="dk1"/>
                          </a:solidFill>
                          <a:latin typeface="Arial"/>
                        </a:defRPr>
                      </a:lvl7pPr>
                      <a:lvl8pPr marL="3200080" algn="l" defTabSz="914309" rtl="0" eaLnBrk="1" latinLnBrk="0" hangingPunct="1">
                        <a:defRPr sz="1800" kern="1200">
                          <a:solidFill>
                            <a:schemeClr val="dk1"/>
                          </a:solidFill>
                          <a:latin typeface="Arial"/>
                        </a:defRPr>
                      </a:lvl8pPr>
                      <a:lvl9pPr marL="3657234" algn="l" defTabSz="914309" rtl="0" eaLnBrk="1" latinLnBrk="0" hangingPunct="1">
                        <a:defRPr sz="1800" kern="1200">
                          <a:solidFill>
                            <a:schemeClr val="dk1"/>
                          </a:solidFill>
                          <a:latin typeface="Arial"/>
                        </a:defRPr>
                      </a:lvl9pPr>
                    </a:lstStyle>
                    <a:p>
                      <a:r>
                        <a:rPr lang="en-US" sz="1300" b="1" dirty="0"/>
                        <a:t>D. Engagement</a:t>
                      </a:r>
                    </a:p>
                  </a:txBody>
                  <a:tcPr marL="91407" marR="91407" marT="34291" marB="34291">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rgbClr val="41B6E6">
                        <a:lumMod val="60000"/>
                        <a:lumOff val="40000"/>
                      </a:srgbClr>
                    </a:solidFill>
                  </a:tcPr>
                </a:tc>
                <a:tc>
                  <a:txBody>
                    <a:bodyPr/>
                    <a:lstStyle>
                      <a:lvl1pPr marL="0" algn="l" defTabSz="914309" rtl="0" eaLnBrk="1" latinLnBrk="0" hangingPunct="1">
                        <a:defRPr sz="1800" kern="1200">
                          <a:solidFill>
                            <a:schemeClr val="dk1"/>
                          </a:solidFill>
                          <a:latin typeface="Arial"/>
                        </a:defRPr>
                      </a:lvl1pPr>
                      <a:lvl2pPr marL="457154" algn="l" defTabSz="914309" rtl="0" eaLnBrk="1" latinLnBrk="0" hangingPunct="1">
                        <a:defRPr sz="1800" kern="1200">
                          <a:solidFill>
                            <a:schemeClr val="dk1"/>
                          </a:solidFill>
                          <a:latin typeface="Arial"/>
                        </a:defRPr>
                      </a:lvl2pPr>
                      <a:lvl3pPr marL="914309" algn="l" defTabSz="914309" rtl="0" eaLnBrk="1" latinLnBrk="0" hangingPunct="1">
                        <a:defRPr sz="1800" kern="1200">
                          <a:solidFill>
                            <a:schemeClr val="dk1"/>
                          </a:solidFill>
                          <a:latin typeface="Arial"/>
                        </a:defRPr>
                      </a:lvl3pPr>
                      <a:lvl4pPr marL="1371463" algn="l" defTabSz="914309" rtl="0" eaLnBrk="1" latinLnBrk="0" hangingPunct="1">
                        <a:defRPr sz="1800" kern="1200">
                          <a:solidFill>
                            <a:schemeClr val="dk1"/>
                          </a:solidFill>
                          <a:latin typeface="Arial"/>
                        </a:defRPr>
                      </a:lvl4pPr>
                      <a:lvl5pPr marL="1828617" algn="l" defTabSz="914309" rtl="0" eaLnBrk="1" latinLnBrk="0" hangingPunct="1">
                        <a:defRPr sz="1800" kern="1200">
                          <a:solidFill>
                            <a:schemeClr val="dk1"/>
                          </a:solidFill>
                          <a:latin typeface="Arial"/>
                        </a:defRPr>
                      </a:lvl5pPr>
                      <a:lvl6pPr marL="2285771" algn="l" defTabSz="914309" rtl="0" eaLnBrk="1" latinLnBrk="0" hangingPunct="1">
                        <a:defRPr sz="1800" kern="1200">
                          <a:solidFill>
                            <a:schemeClr val="dk1"/>
                          </a:solidFill>
                          <a:latin typeface="Arial"/>
                        </a:defRPr>
                      </a:lvl6pPr>
                      <a:lvl7pPr marL="2742926" algn="l" defTabSz="914309" rtl="0" eaLnBrk="1" latinLnBrk="0" hangingPunct="1">
                        <a:defRPr sz="1800" kern="1200">
                          <a:solidFill>
                            <a:schemeClr val="dk1"/>
                          </a:solidFill>
                          <a:latin typeface="Arial"/>
                        </a:defRPr>
                      </a:lvl7pPr>
                      <a:lvl8pPr marL="3200080" algn="l" defTabSz="914309" rtl="0" eaLnBrk="1" latinLnBrk="0" hangingPunct="1">
                        <a:defRPr sz="1800" kern="1200">
                          <a:solidFill>
                            <a:schemeClr val="dk1"/>
                          </a:solidFill>
                          <a:latin typeface="Arial"/>
                        </a:defRPr>
                      </a:lvl8pPr>
                      <a:lvl9pPr marL="3657234" algn="l" defTabSz="914309" rtl="0" eaLnBrk="1" latinLnBrk="0" hangingPunct="1">
                        <a:defRPr sz="1800" kern="1200">
                          <a:solidFill>
                            <a:schemeClr val="dk1"/>
                          </a:solidFill>
                          <a:latin typeface="Arial"/>
                        </a:defRPr>
                      </a:lvl9pPr>
                    </a:lstStyle>
                    <a:p>
                      <a:r>
                        <a:rPr lang="en-US" sz="1300" b="0" dirty="0">
                          <a:solidFill>
                            <a:schemeClr val="tx1"/>
                          </a:solidFill>
                        </a:rPr>
                        <a:t>Academic network</a:t>
                      </a:r>
                    </a:p>
                  </a:txBody>
                  <a:tcPr marL="91407" marR="91407" marT="34291" marB="34291">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3">
                  <a:txBody>
                    <a:bodyPr/>
                    <a:lstStyle>
                      <a:lvl1pPr marL="0" algn="l" defTabSz="914309" rtl="0" eaLnBrk="1" latinLnBrk="0" hangingPunct="1">
                        <a:defRPr sz="1800" kern="1200">
                          <a:solidFill>
                            <a:schemeClr val="dk1"/>
                          </a:solidFill>
                          <a:latin typeface="Arial"/>
                        </a:defRPr>
                      </a:lvl1pPr>
                      <a:lvl2pPr marL="457154" algn="l" defTabSz="914309" rtl="0" eaLnBrk="1" latinLnBrk="0" hangingPunct="1">
                        <a:defRPr sz="1800" kern="1200">
                          <a:solidFill>
                            <a:schemeClr val="dk1"/>
                          </a:solidFill>
                          <a:latin typeface="Arial"/>
                        </a:defRPr>
                      </a:lvl2pPr>
                      <a:lvl3pPr marL="914309" algn="l" defTabSz="914309" rtl="0" eaLnBrk="1" latinLnBrk="0" hangingPunct="1">
                        <a:defRPr sz="1800" kern="1200">
                          <a:solidFill>
                            <a:schemeClr val="dk1"/>
                          </a:solidFill>
                          <a:latin typeface="Arial"/>
                        </a:defRPr>
                      </a:lvl3pPr>
                      <a:lvl4pPr marL="1371463" algn="l" defTabSz="914309" rtl="0" eaLnBrk="1" latinLnBrk="0" hangingPunct="1">
                        <a:defRPr sz="1800" kern="1200">
                          <a:solidFill>
                            <a:schemeClr val="dk1"/>
                          </a:solidFill>
                          <a:latin typeface="Arial"/>
                        </a:defRPr>
                      </a:lvl4pPr>
                      <a:lvl5pPr marL="1828617" algn="l" defTabSz="914309" rtl="0" eaLnBrk="1" latinLnBrk="0" hangingPunct="1">
                        <a:defRPr sz="1800" kern="1200">
                          <a:solidFill>
                            <a:schemeClr val="dk1"/>
                          </a:solidFill>
                          <a:latin typeface="Arial"/>
                        </a:defRPr>
                      </a:lvl5pPr>
                      <a:lvl6pPr marL="2285771" algn="l" defTabSz="914309" rtl="0" eaLnBrk="1" latinLnBrk="0" hangingPunct="1">
                        <a:defRPr sz="1800" kern="1200">
                          <a:solidFill>
                            <a:schemeClr val="dk1"/>
                          </a:solidFill>
                          <a:latin typeface="Arial"/>
                        </a:defRPr>
                      </a:lvl6pPr>
                      <a:lvl7pPr marL="2742926" algn="l" defTabSz="914309" rtl="0" eaLnBrk="1" latinLnBrk="0" hangingPunct="1">
                        <a:defRPr sz="1800" kern="1200">
                          <a:solidFill>
                            <a:schemeClr val="dk1"/>
                          </a:solidFill>
                          <a:latin typeface="Arial"/>
                        </a:defRPr>
                      </a:lvl7pPr>
                      <a:lvl8pPr marL="3200080" algn="l" defTabSz="914309" rtl="0" eaLnBrk="1" latinLnBrk="0" hangingPunct="1">
                        <a:defRPr sz="1800" kern="1200">
                          <a:solidFill>
                            <a:schemeClr val="dk1"/>
                          </a:solidFill>
                          <a:latin typeface="Arial"/>
                        </a:defRPr>
                      </a:lvl8pPr>
                      <a:lvl9pPr marL="3657234" algn="l" defTabSz="914309" rtl="0" eaLnBrk="1" latinLnBrk="0" hangingPunct="1">
                        <a:defRPr sz="1800" kern="1200">
                          <a:solidFill>
                            <a:schemeClr val="dk1"/>
                          </a:solidFill>
                          <a:latin typeface="Arial"/>
                        </a:defRPr>
                      </a:lvl9pPr>
                    </a:lstStyle>
                    <a:p>
                      <a:pPr marL="171450" indent="-171450">
                        <a:buFont typeface="Arial" panose="020B0604020202020204" pitchFamily="34" charset="0"/>
                        <a:buChar char="•"/>
                      </a:pPr>
                      <a:r>
                        <a:rPr lang="en-GB" sz="1100" b="0" dirty="0">
                          <a:solidFill>
                            <a:schemeClr val="tx1"/>
                          </a:solidFill>
                        </a:rPr>
                        <a:t>Collaboration</a:t>
                      </a:r>
                    </a:p>
                    <a:p>
                      <a:pPr marL="171450" indent="-171450">
                        <a:buFont typeface="Arial" panose="020B0604020202020204" pitchFamily="34" charset="0"/>
                        <a:buChar char="•"/>
                      </a:pPr>
                      <a:r>
                        <a:rPr lang="en-GB" sz="1100" b="0" dirty="0">
                          <a:solidFill>
                            <a:schemeClr val="tx1"/>
                          </a:solidFill>
                        </a:rPr>
                        <a:t>Collaboration Impact</a:t>
                      </a:r>
                      <a:endParaRPr lang="en-US" sz="1100" b="0" dirty="0">
                        <a:solidFill>
                          <a:schemeClr val="tx1"/>
                        </a:solidFill>
                      </a:endParaRPr>
                    </a:p>
                  </a:txBody>
                  <a:tcPr marL="91407" marR="91407" marT="34291" marB="34291">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hMerge="1">
                  <a:txBody>
                    <a:bodyPr/>
                    <a:lstStyle/>
                    <a:p>
                      <a:endParaRPr lang="en-GB"/>
                    </a:p>
                  </a:txBody>
                  <a:tcPr/>
                </a:tc>
                <a:extLst>
                  <a:ext uri="{0D108BD9-81ED-4DB2-BD59-A6C34878D82A}">
                    <a16:rowId xmlns:a16="http://schemas.microsoft.com/office/drawing/2014/main" val="10006"/>
                  </a:ext>
                </a:extLst>
              </a:tr>
              <a:tr h="423776">
                <a:tc vMerge="1">
                  <a:txBody>
                    <a:bodyPr/>
                    <a:lstStyle/>
                    <a:p>
                      <a:endParaRPr lang="en-US" sz="1400" b="1" dirty="0"/>
                    </a:p>
                  </a:txBody>
                  <a:tcPr/>
                </a:tc>
                <a:tc>
                  <a:txBody>
                    <a:bodyPr/>
                    <a:lstStyle>
                      <a:lvl1pPr marL="0" algn="l" defTabSz="914309" rtl="0" eaLnBrk="1" latinLnBrk="0" hangingPunct="1">
                        <a:defRPr sz="1800" kern="1200">
                          <a:solidFill>
                            <a:schemeClr val="dk1"/>
                          </a:solidFill>
                          <a:latin typeface="Arial"/>
                        </a:defRPr>
                      </a:lvl1pPr>
                      <a:lvl2pPr marL="457154" algn="l" defTabSz="914309" rtl="0" eaLnBrk="1" latinLnBrk="0" hangingPunct="1">
                        <a:defRPr sz="1800" kern="1200">
                          <a:solidFill>
                            <a:schemeClr val="dk1"/>
                          </a:solidFill>
                          <a:latin typeface="Arial"/>
                        </a:defRPr>
                      </a:lvl2pPr>
                      <a:lvl3pPr marL="914309" algn="l" defTabSz="914309" rtl="0" eaLnBrk="1" latinLnBrk="0" hangingPunct="1">
                        <a:defRPr sz="1800" kern="1200">
                          <a:solidFill>
                            <a:schemeClr val="dk1"/>
                          </a:solidFill>
                          <a:latin typeface="Arial"/>
                        </a:defRPr>
                      </a:lvl3pPr>
                      <a:lvl4pPr marL="1371463" algn="l" defTabSz="914309" rtl="0" eaLnBrk="1" latinLnBrk="0" hangingPunct="1">
                        <a:defRPr sz="1800" kern="1200">
                          <a:solidFill>
                            <a:schemeClr val="dk1"/>
                          </a:solidFill>
                          <a:latin typeface="Arial"/>
                        </a:defRPr>
                      </a:lvl4pPr>
                      <a:lvl5pPr marL="1828617" algn="l" defTabSz="914309" rtl="0" eaLnBrk="1" latinLnBrk="0" hangingPunct="1">
                        <a:defRPr sz="1800" kern="1200">
                          <a:solidFill>
                            <a:schemeClr val="dk1"/>
                          </a:solidFill>
                          <a:latin typeface="Arial"/>
                        </a:defRPr>
                      </a:lvl5pPr>
                      <a:lvl6pPr marL="2285771" algn="l" defTabSz="914309" rtl="0" eaLnBrk="1" latinLnBrk="0" hangingPunct="1">
                        <a:defRPr sz="1800" kern="1200">
                          <a:solidFill>
                            <a:schemeClr val="dk1"/>
                          </a:solidFill>
                          <a:latin typeface="Arial"/>
                        </a:defRPr>
                      </a:lvl6pPr>
                      <a:lvl7pPr marL="2742926" algn="l" defTabSz="914309" rtl="0" eaLnBrk="1" latinLnBrk="0" hangingPunct="1">
                        <a:defRPr sz="1800" kern="1200">
                          <a:solidFill>
                            <a:schemeClr val="dk1"/>
                          </a:solidFill>
                          <a:latin typeface="Arial"/>
                        </a:defRPr>
                      </a:lvl7pPr>
                      <a:lvl8pPr marL="3200080" algn="l" defTabSz="914309" rtl="0" eaLnBrk="1" latinLnBrk="0" hangingPunct="1">
                        <a:defRPr sz="1800" kern="1200">
                          <a:solidFill>
                            <a:schemeClr val="dk1"/>
                          </a:solidFill>
                          <a:latin typeface="Arial"/>
                        </a:defRPr>
                      </a:lvl8pPr>
                      <a:lvl9pPr marL="3657234" algn="l" defTabSz="914309" rtl="0" eaLnBrk="1" latinLnBrk="0" hangingPunct="1">
                        <a:defRPr sz="1800" kern="1200">
                          <a:solidFill>
                            <a:schemeClr val="dk1"/>
                          </a:solidFill>
                          <a:latin typeface="Arial"/>
                        </a:defRPr>
                      </a:lvl9pPr>
                    </a:lstStyle>
                    <a:p>
                      <a:r>
                        <a:rPr lang="en-US" sz="1300" b="0" dirty="0">
                          <a:solidFill>
                            <a:schemeClr val="tx1"/>
                          </a:solidFill>
                        </a:rPr>
                        <a:t>Non-academic network</a:t>
                      </a:r>
                    </a:p>
                  </a:txBody>
                  <a:tcPr marL="91407" marR="91407" marT="34291" marB="34291">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3">
                  <a:txBody>
                    <a:bodyPr/>
                    <a:lstStyle>
                      <a:lvl1pPr marL="0" algn="l" defTabSz="914309" rtl="0" eaLnBrk="1" latinLnBrk="0" hangingPunct="1">
                        <a:defRPr sz="1800" kern="1200">
                          <a:solidFill>
                            <a:schemeClr val="dk1"/>
                          </a:solidFill>
                          <a:latin typeface="Arial"/>
                        </a:defRPr>
                      </a:lvl1pPr>
                      <a:lvl2pPr marL="457154" algn="l" defTabSz="914309" rtl="0" eaLnBrk="1" latinLnBrk="0" hangingPunct="1">
                        <a:defRPr sz="1800" kern="1200">
                          <a:solidFill>
                            <a:schemeClr val="dk1"/>
                          </a:solidFill>
                          <a:latin typeface="Arial"/>
                        </a:defRPr>
                      </a:lvl2pPr>
                      <a:lvl3pPr marL="914309" algn="l" defTabSz="914309" rtl="0" eaLnBrk="1" latinLnBrk="0" hangingPunct="1">
                        <a:defRPr sz="1800" kern="1200">
                          <a:solidFill>
                            <a:schemeClr val="dk1"/>
                          </a:solidFill>
                          <a:latin typeface="Arial"/>
                        </a:defRPr>
                      </a:lvl3pPr>
                      <a:lvl4pPr marL="1371463" algn="l" defTabSz="914309" rtl="0" eaLnBrk="1" latinLnBrk="0" hangingPunct="1">
                        <a:defRPr sz="1800" kern="1200">
                          <a:solidFill>
                            <a:schemeClr val="dk1"/>
                          </a:solidFill>
                          <a:latin typeface="Arial"/>
                        </a:defRPr>
                      </a:lvl4pPr>
                      <a:lvl5pPr marL="1828617" algn="l" defTabSz="914309" rtl="0" eaLnBrk="1" latinLnBrk="0" hangingPunct="1">
                        <a:defRPr sz="1800" kern="1200">
                          <a:solidFill>
                            <a:schemeClr val="dk1"/>
                          </a:solidFill>
                          <a:latin typeface="Arial"/>
                        </a:defRPr>
                      </a:lvl5pPr>
                      <a:lvl6pPr marL="2285771" algn="l" defTabSz="914309" rtl="0" eaLnBrk="1" latinLnBrk="0" hangingPunct="1">
                        <a:defRPr sz="1800" kern="1200">
                          <a:solidFill>
                            <a:schemeClr val="dk1"/>
                          </a:solidFill>
                          <a:latin typeface="Arial"/>
                        </a:defRPr>
                      </a:lvl6pPr>
                      <a:lvl7pPr marL="2742926" algn="l" defTabSz="914309" rtl="0" eaLnBrk="1" latinLnBrk="0" hangingPunct="1">
                        <a:defRPr sz="1800" kern="1200">
                          <a:solidFill>
                            <a:schemeClr val="dk1"/>
                          </a:solidFill>
                          <a:latin typeface="Arial"/>
                        </a:defRPr>
                      </a:lvl7pPr>
                      <a:lvl8pPr marL="3200080" algn="l" defTabSz="914309" rtl="0" eaLnBrk="1" latinLnBrk="0" hangingPunct="1">
                        <a:defRPr sz="1800" kern="1200">
                          <a:solidFill>
                            <a:schemeClr val="dk1"/>
                          </a:solidFill>
                          <a:latin typeface="Arial"/>
                        </a:defRPr>
                      </a:lvl8pPr>
                      <a:lvl9pPr marL="3657234" algn="l" defTabSz="914309" rtl="0" eaLnBrk="1" latinLnBrk="0" hangingPunct="1">
                        <a:defRPr sz="1800" kern="1200">
                          <a:solidFill>
                            <a:schemeClr val="dk1"/>
                          </a:solidFill>
                          <a:latin typeface="Arial"/>
                        </a:defRPr>
                      </a:lvl9pPr>
                    </a:lstStyle>
                    <a:p>
                      <a:pPr marL="171450" indent="-171450">
                        <a:buFont typeface="Arial" panose="020B0604020202020204" pitchFamily="34" charset="0"/>
                        <a:buChar char="•"/>
                      </a:pPr>
                      <a:r>
                        <a:rPr lang="en-GB" sz="1100" b="0" dirty="0">
                          <a:solidFill>
                            <a:schemeClr val="tx1"/>
                          </a:solidFill>
                        </a:rPr>
                        <a:t>Academic-Corporate Collaboration</a:t>
                      </a:r>
                    </a:p>
                    <a:p>
                      <a:pPr marL="171450" indent="-171450">
                        <a:buFont typeface="Arial" panose="020B0604020202020204" pitchFamily="34" charset="0"/>
                        <a:buChar char="•"/>
                      </a:pPr>
                      <a:r>
                        <a:rPr lang="en-GB" sz="1100" b="0" dirty="0">
                          <a:solidFill>
                            <a:schemeClr val="tx1"/>
                          </a:solidFill>
                        </a:rPr>
                        <a:t>Academic-Corporate</a:t>
                      </a:r>
                      <a:r>
                        <a:rPr lang="en-GB" sz="1100" b="0" baseline="0" dirty="0">
                          <a:solidFill>
                            <a:schemeClr val="tx1"/>
                          </a:solidFill>
                        </a:rPr>
                        <a:t> Collaboration Impact</a:t>
                      </a:r>
                      <a:endParaRPr lang="en-US" sz="1100" b="0" dirty="0">
                        <a:solidFill>
                          <a:schemeClr val="tx1"/>
                        </a:solidFill>
                      </a:endParaRPr>
                    </a:p>
                  </a:txBody>
                  <a:tcPr marL="91407" marR="91407" marT="34291" marB="34291">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hMerge="1">
                  <a:txBody>
                    <a:bodyPr/>
                    <a:lstStyle/>
                    <a:p>
                      <a:endParaRPr lang="en-GB"/>
                    </a:p>
                  </a:txBody>
                  <a:tcPr/>
                </a:tc>
                <a:extLst>
                  <a:ext uri="{0D108BD9-81ED-4DB2-BD59-A6C34878D82A}">
                    <a16:rowId xmlns:a16="http://schemas.microsoft.com/office/drawing/2014/main" val="10007"/>
                  </a:ext>
                </a:extLst>
              </a:tr>
              <a:tr h="571384">
                <a:tc vMerge="1">
                  <a:txBody>
                    <a:bodyPr/>
                    <a:lstStyle/>
                    <a:p>
                      <a:endParaRPr lang="en-US" sz="1400" b="1" dirty="0"/>
                    </a:p>
                  </a:txBody>
                  <a:tcPr/>
                </a:tc>
                <a:tc>
                  <a:txBody>
                    <a:bodyPr/>
                    <a:lstStyle>
                      <a:lvl1pPr marL="0" algn="l" defTabSz="914309" rtl="0" eaLnBrk="1" latinLnBrk="0" hangingPunct="1">
                        <a:defRPr sz="1800" kern="1200">
                          <a:solidFill>
                            <a:schemeClr val="dk1"/>
                          </a:solidFill>
                          <a:latin typeface="Arial"/>
                        </a:defRPr>
                      </a:lvl1pPr>
                      <a:lvl2pPr marL="457154" algn="l" defTabSz="914309" rtl="0" eaLnBrk="1" latinLnBrk="0" hangingPunct="1">
                        <a:defRPr sz="1800" kern="1200">
                          <a:solidFill>
                            <a:schemeClr val="dk1"/>
                          </a:solidFill>
                          <a:latin typeface="Arial"/>
                        </a:defRPr>
                      </a:lvl2pPr>
                      <a:lvl3pPr marL="914309" algn="l" defTabSz="914309" rtl="0" eaLnBrk="1" latinLnBrk="0" hangingPunct="1">
                        <a:defRPr sz="1800" kern="1200">
                          <a:solidFill>
                            <a:schemeClr val="dk1"/>
                          </a:solidFill>
                          <a:latin typeface="Arial"/>
                        </a:defRPr>
                      </a:lvl3pPr>
                      <a:lvl4pPr marL="1371463" algn="l" defTabSz="914309" rtl="0" eaLnBrk="1" latinLnBrk="0" hangingPunct="1">
                        <a:defRPr sz="1800" kern="1200">
                          <a:solidFill>
                            <a:schemeClr val="dk1"/>
                          </a:solidFill>
                          <a:latin typeface="Arial"/>
                        </a:defRPr>
                      </a:lvl4pPr>
                      <a:lvl5pPr marL="1828617" algn="l" defTabSz="914309" rtl="0" eaLnBrk="1" latinLnBrk="0" hangingPunct="1">
                        <a:defRPr sz="1800" kern="1200">
                          <a:solidFill>
                            <a:schemeClr val="dk1"/>
                          </a:solidFill>
                          <a:latin typeface="Arial"/>
                        </a:defRPr>
                      </a:lvl5pPr>
                      <a:lvl6pPr marL="2285771" algn="l" defTabSz="914309" rtl="0" eaLnBrk="1" latinLnBrk="0" hangingPunct="1">
                        <a:defRPr sz="1800" kern="1200">
                          <a:solidFill>
                            <a:schemeClr val="dk1"/>
                          </a:solidFill>
                          <a:latin typeface="Arial"/>
                        </a:defRPr>
                      </a:lvl6pPr>
                      <a:lvl7pPr marL="2742926" algn="l" defTabSz="914309" rtl="0" eaLnBrk="1" latinLnBrk="0" hangingPunct="1">
                        <a:defRPr sz="1800" kern="1200">
                          <a:solidFill>
                            <a:schemeClr val="dk1"/>
                          </a:solidFill>
                          <a:latin typeface="Arial"/>
                        </a:defRPr>
                      </a:lvl7pPr>
                      <a:lvl8pPr marL="3200080" algn="l" defTabSz="914309" rtl="0" eaLnBrk="1" latinLnBrk="0" hangingPunct="1">
                        <a:defRPr sz="1800" kern="1200">
                          <a:solidFill>
                            <a:schemeClr val="dk1"/>
                          </a:solidFill>
                          <a:latin typeface="Arial"/>
                        </a:defRPr>
                      </a:lvl8pPr>
                      <a:lvl9pPr marL="3657234" algn="l" defTabSz="914309" rtl="0" eaLnBrk="1" latinLnBrk="0" hangingPunct="1">
                        <a:defRPr sz="1800" kern="1200">
                          <a:solidFill>
                            <a:schemeClr val="dk1"/>
                          </a:solidFill>
                          <a:latin typeface="Arial"/>
                        </a:defRPr>
                      </a:lvl9pPr>
                    </a:lstStyle>
                    <a:p>
                      <a:r>
                        <a:rPr lang="en-US" sz="1300" b="0" dirty="0">
                          <a:solidFill>
                            <a:schemeClr val="tx1"/>
                          </a:solidFill>
                        </a:rPr>
                        <a:t>Expertise transfer</a:t>
                      </a:r>
                    </a:p>
                  </a:txBody>
                  <a:tcPr marL="91407" marR="91407" marT="34291" marB="34291">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3">
                  <a:txBody>
                    <a:bodyPr/>
                    <a:lstStyle>
                      <a:lvl1pPr marL="0" algn="l" defTabSz="914309" rtl="0" eaLnBrk="1" latinLnBrk="0" hangingPunct="1">
                        <a:defRPr sz="1800" kern="1200">
                          <a:solidFill>
                            <a:schemeClr val="dk1"/>
                          </a:solidFill>
                          <a:latin typeface="Arial"/>
                        </a:defRPr>
                      </a:lvl1pPr>
                      <a:lvl2pPr marL="457154" algn="l" defTabSz="914309" rtl="0" eaLnBrk="1" latinLnBrk="0" hangingPunct="1">
                        <a:defRPr sz="1800" kern="1200">
                          <a:solidFill>
                            <a:schemeClr val="dk1"/>
                          </a:solidFill>
                          <a:latin typeface="Arial"/>
                        </a:defRPr>
                      </a:lvl2pPr>
                      <a:lvl3pPr marL="914309" algn="l" defTabSz="914309" rtl="0" eaLnBrk="1" latinLnBrk="0" hangingPunct="1">
                        <a:defRPr sz="1800" kern="1200">
                          <a:solidFill>
                            <a:schemeClr val="dk1"/>
                          </a:solidFill>
                          <a:latin typeface="Arial"/>
                        </a:defRPr>
                      </a:lvl3pPr>
                      <a:lvl4pPr marL="1371463" algn="l" defTabSz="914309" rtl="0" eaLnBrk="1" latinLnBrk="0" hangingPunct="1">
                        <a:defRPr sz="1800" kern="1200">
                          <a:solidFill>
                            <a:schemeClr val="dk1"/>
                          </a:solidFill>
                          <a:latin typeface="Arial"/>
                        </a:defRPr>
                      </a:lvl4pPr>
                      <a:lvl5pPr marL="1828617" algn="l" defTabSz="914309" rtl="0" eaLnBrk="1" latinLnBrk="0" hangingPunct="1">
                        <a:defRPr sz="1800" kern="1200">
                          <a:solidFill>
                            <a:schemeClr val="dk1"/>
                          </a:solidFill>
                          <a:latin typeface="Arial"/>
                        </a:defRPr>
                      </a:lvl5pPr>
                      <a:lvl6pPr marL="2285771" algn="l" defTabSz="914309" rtl="0" eaLnBrk="1" latinLnBrk="0" hangingPunct="1">
                        <a:defRPr sz="1800" kern="1200">
                          <a:solidFill>
                            <a:schemeClr val="dk1"/>
                          </a:solidFill>
                          <a:latin typeface="Arial"/>
                        </a:defRPr>
                      </a:lvl6pPr>
                      <a:lvl7pPr marL="2742926" algn="l" defTabSz="914309" rtl="0" eaLnBrk="1" latinLnBrk="0" hangingPunct="1">
                        <a:defRPr sz="1800" kern="1200">
                          <a:solidFill>
                            <a:schemeClr val="dk1"/>
                          </a:solidFill>
                          <a:latin typeface="Arial"/>
                        </a:defRPr>
                      </a:lvl7pPr>
                      <a:lvl8pPr marL="3200080" algn="l" defTabSz="914309" rtl="0" eaLnBrk="1" latinLnBrk="0" hangingPunct="1">
                        <a:defRPr sz="1800" kern="1200">
                          <a:solidFill>
                            <a:schemeClr val="dk1"/>
                          </a:solidFill>
                          <a:latin typeface="Arial"/>
                        </a:defRPr>
                      </a:lvl8pPr>
                      <a:lvl9pPr marL="3657234" algn="l" defTabSz="914309" rtl="0" eaLnBrk="1" latinLnBrk="0" hangingPunct="1">
                        <a:defRPr sz="1800" kern="1200">
                          <a:solidFill>
                            <a:schemeClr val="dk1"/>
                          </a:solidFill>
                          <a:latin typeface="Arial"/>
                        </a:defRPr>
                      </a:lvl9pPr>
                    </a:lstStyle>
                    <a:p>
                      <a:pPr marL="171450" marR="0" indent="-171450" algn="l" defTabSz="60861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a:solidFill>
                            <a:schemeClr val="tx1"/>
                          </a:solidFill>
                        </a:rPr>
                        <a:t>Academic-Corporate Collaboration</a:t>
                      </a:r>
                    </a:p>
                    <a:p>
                      <a:pPr marL="171450" marR="0" indent="-171450" algn="l" defTabSz="60861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a:solidFill>
                            <a:schemeClr val="tx1"/>
                          </a:solidFill>
                        </a:rPr>
                        <a:t>Citing-Patents</a:t>
                      </a:r>
                      <a:r>
                        <a:rPr lang="en-GB" sz="1100" b="0" baseline="0" dirty="0">
                          <a:solidFill>
                            <a:schemeClr val="tx1"/>
                          </a:solidFill>
                        </a:rPr>
                        <a:t> Count</a:t>
                      </a:r>
                    </a:p>
                    <a:p>
                      <a:pPr marL="171450" marR="0" indent="-171450" algn="l" defTabSz="60861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baseline="0" dirty="0">
                          <a:solidFill>
                            <a:schemeClr val="tx1"/>
                          </a:solidFill>
                        </a:rPr>
                        <a:t>Patent-Cited Count</a:t>
                      </a:r>
                      <a:endParaRPr lang="en-GB" sz="1100" b="0" dirty="0">
                        <a:solidFill>
                          <a:schemeClr val="tx1"/>
                        </a:solidFill>
                      </a:endParaRPr>
                    </a:p>
                  </a:txBody>
                  <a:tcPr marL="91407" marR="91407" marT="34291" marB="34291">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hMerge="1">
                  <a:txBody>
                    <a:bodyPr/>
                    <a:lstStyle/>
                    <a:p>
                      <a:endParaRPr lang="en-GB"/>
                    </a:p>
                  </a:txBody>
                  <a:tcPr/>
                </a:tc>
                <a:extLst>
                  <a:ext uri="{0D108BD9-81ED-4DB2-BD59-A6C34878D82A}">
                    <a16:rowId xmlns:a16="http://schemas.microsoft.com/office/drawing/2014/main" val="10008"/>
                  </a:ext>
                </a:extLst>
              </a:tr>
              <a:tr h="760135">
                <a:tc>
                  <a:txBody>
                    <a:bodyPr/>
                    <a:lstStyle>
                      <a:lvl1pPr marL="0" algn="l" defTabSz="914309" rtl="0" eaLnBrk="1" latinLnBrk="0" hangingPunct="1">
                        <a:defRPr sz="1800" kern="1200">
                          <a:solidFill>
                            <a:schemeClr val="dk1"/>
                          </a:solidFill>
                          <a:latin typeface="Arial"/>
                        </a:defRPr>
                      </a:lvl1pPr>
                      <a:lvl2pPr marL="457154" algn="l" defTabSz="914309" rtl="0" eaLnBrk="1" latinLnBrk="0" hangingPunct="1">
                        <a:defRPr sz="1800" kern="1200">
                          <a:solidFill>
                            <a:schemeClr val="dk1"/>
                          </a:solidFill>
                          <a:latin typeface="Arial"/>
                        </a:defRPr>
                      </a:lvl2pPr>
                      <a:lvl3pPr marL="914309" algn="l" defTabSz="914309" rtl="0" eaLnBrk="1" latinLnBrk="0" hangingPunct="1">
                        <a:defRPr sz="1800" kern="1200">
                          <a:solidFill>
                            <a:schemeClr val="dk1"/>
                          </a:solidFill>
                          <a:latin typeface="Arial"/>
                        </a:defRPr>
                      </a:lvl3pPr>
                      <a:lvl4pPr marL="1371463" algn="l" defTabSz="914309" rtl="0" eaLnBrk="1" latinLnBrk="0" hangingPunct="1">
                        <a:defRPr sz="1800" kern="1200">
                          <a:solidFill>
                            <a:schemeClr val="dk1"/>
                          </a:solidFill>
                          <a:latin typeface="Arial"/>
                        </a:defRPr>
                      </a:lvl4pPr>
                      <a:lvl5pPr marL="1828617" algn="l" defTabSz="914309" rtl="0" eaLnBrk="1" latinLnBrk="0" hangingPunct="1">
                        <a:defRPr sz="1800" kern="1200">
                          <a:solidFill>
                            <a:schemeClr val="dk1"/>
                          </a:solidFill>
                          <a:latin typeface="Arial"/>
                        </a:defRPr>
                      </a:lvl5pPr>
                      <a:lvl6pPr marL="2285771" algn="l" defTabSz="914309" rtl="0" eaLnBrk="1" latinLnBrk="0" hangingPunct="1">
                        <a:defRPr sz="1800" kern="1200">
                          <a:solidFill>
                            <a:schemeClr val="dk1"/>
                          </a:solidFill>
                          <a:latin typeface="Arial"/>
                        </a:defRPr>
                      </a:lvl6pPr>
                      <a:lvl7pPr marL="2742926" algn="l" defTabSz="914309" rtl="0" eaLnBrk="1" latinLnBrk="0" hangingPunct="1">
                        <a:defRPr sz="1800" kern="1200">
                          <a:solidFill>
                            <a:schemeClr val="dk1"/>
                          </a:solidFill>
                          <a:latin typeface="Arial"/>
                        </a:defRPr>
                      </a:lvl7pPr>
                      <a:lvl8pPr marL="3200080" algn="l" defTabSz="914309" rtl="0" eaLnBrk="1" latinLnBrk="0" hangingPunct="1">
                        <a:defRPr sz="1800" kern="1200">
                          <a:solidFill>
                            <a:schemeClr val="dk1"/>
                          </a:solidFill>
                          <a:latin typeface="Arial"/>
                        </a:defRPr>
                      </a:lvl8pPr>
                      <a:lvl9pPr marL="3657234" algn="l" defTabSz="914309" rtl="0" eaLnBrk="1" latinLnBrk="0" hangingPunct="1">
                        <a:defRPr sz="1800" kern="1200">
                          <a:solidFill>
                            <a:schemeClr val="dk1"/>
                          </a:solidFill>
                          <a:latin typeface="Arial"/>
                        </a:defRPr>
                      </a:lvl9pPr>
                    </a:lstStyle>
                    <a:p>
                      <a:r>
                        <a:rPr lang="en-US" sz="1300" b="1" dirty="0"/>
                        <a:t>E. Societal Impact</a:t>
                      </a:r>
                    </a:p>
                  </a:txBody>
                  <a:tcPr marL="91407" marR="91407" marT="34291" marB="34291">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rgbClr val="FEFAAA"/>
                    </a:solidFill>
                  </a:tcPr>
                </a:tc>
                <a:tc>
                  <a:txBody>
                    <a:bodyPr/>
                    <a:lstStyle>
                      <a:lvl1pPr marL="0" algn="l" defTabSz="914309" rtl="0" eaLnBrk="1" latinLnBrk="0" hangingPunct="1">
                        <a:defRPr sz="1800" kern="1200">
                          <a:solidFill>
                            <a:schemeClr val="dk1"/>
                          </a:solidFill>
                          <a:latin typeface="Arial"/>
                        </a:defRPr>
                      </a:lvl1pPr>
                      <a:lvl2pPr marL="457154" algn="l" defTabSz="914309" rtl="0" eaLnBrk="1" latinLnBrk="0" hangingPunct="1">
                        <a:defRPr sz="1800" kern="1200">
                          <a:solidFill>
                            <a:schemeClr val="dk1"/>
                          </a:solidFill>
                          <a:latin typeface="Arial"/>
                        </a:defRPr>
                      </a:lvl2pPr>
                      <a:lvl3pPr marL="914309" algn="l" defTabSz="914309" rtl="0" eaLnBrk="1" latinLnBrk="0" hangingPunct="1">
                        <a:defRPr sz="1800" kern="1200">
                          <a:solidFill>
                            <a:schemeClr val="dk1"/>
                          </a:solidFill>
                          <a:latin typeface="Arial"/>
                        </a:defRPr>
                      </a:lvl3pPr>
                      <a:lvl4pPr marL="1371463" algn="l" defTabSz="914309" rtl="0" eaLnBrk="1" latinLnBrk="0" hangingPunct="1">
                        <a:defRPr sz="1800" kern="1200">
                          <a:solidFill>
                            <a:schemeClr val="dk1"/>
                          </a:solidFill>
                          <a:latin typeface="Arial"/>
                        </a:defRPr>
                      </a:lvl4pPr>
                      <a:lvl5pPr marL="1828617" algn="l" defTabSz="914309" rtl="0" eaLnBrk="1" latinLnBrk="0" hangingPunct="1">
                        <a:defRPr sz="1800" kern="1200">
                          <a:solidFill>
                            <a:schemeClr val="dk1"/>
                          </a:solidFill>
                          <a:latin typeface="Arial"/>
                        </a:defRPr>
                      </a:lvl5pPr>
                      <a:lvl6pPr marL="2285771" algn="l" defTabSz="914309" rtl="0" eaLnBrk="1" latinLnBrk="0" hangingPunct="1">
                        <a:defRPr sz="1800" kern="1200">
                          <a:solidFill>
                            <a:schemeClr val="dk1"/>
                          </a:solidFill>
                          <a:latin typeface="Arial"/>
                        </a:defRPr>
                      </a:lvl6pPr>
                      <a:lvl7pPr marL="2742926" algn="l" defTabSz="914309" rtl="0" eaLnBrk="1" latinLnBrk="0" hangingPunct="1">
                        <a:defRPr sz="1800" kern="1200">
                          <a:solidFill>
                            <a:schemeClr val="dk1"/>
                          </a:solidFill>
                          <a:latin typeface="Arial"/>
                        </a:defRPr>
                      </a:lvl7pPr>
                      <a:lvl8pPr marL="3200080" algn="l" defTabSz="914309" rtl="0" eaLnBrk="1" latinLnBrk="0" hangingPunct="1">
                        <a:defRPr sz="1800" kern="1200">
                          <a:solidFill>
                            <a:schemeClr val="dk1"/>
                          </a:solidFill>
                          <a:latin typeface="Arial"/>
                        </a:defRPr>
                      </a:lvl8pPr>
                      <a:lvl9pPr marL="3657234" algn="l" defTabSz="914309" rtl="0" eaLnBrk="1" latinLnBrk="0" hangingPunct="1">
                        <a:defRPr sz="1800" kern="1200">
                          <a:solidFill>
                            <a:schemeClr val="dk1"/>
                          </a:solidFill>
                          <a:latin typeface="Arial"/>
                        </a:defRPr>
                      </a:lvl9pPr>
                    </a:lstStyle>
                    <a:p>
                      <a:r>
                        <a:rPr lang="en-US" sz="1300" b="0" dirty="0">
                          <a:solidFill>
                            <a:schemeClr val="tx1"/>
                          </a:solidFill>
                        </a:rPr>
                        <a:t>Societal Impact</a:t>
                      </a:r>
                    </a:p>
                  </a:txBody>
                  <a:tcPr marL="91407" marR="91407" marT="34291" marB="34291">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09" rtl="0" eaLnBrk="1" latinLnBrk="0" hangingPunct="1">
                        <a:defRPr sz="1800" kern="1200">
                          <a:solidFill>
                            <a:schemeClr val="dk1"/>
                          </a:solidFill>
                          <a:latin typeface="Arial"/>
                        </a:defRPr>
                      </a:lvl1pPr>
                      <a:lvl2pPr marL="457154" algn="l" defTabSz="914309" rtl="0" eaLnBrk="1" latinLnBrk="0" hangingPunct="1">
                        <a:defRPr sz="1800" kern="1200">
                          <a:solidFill>
                            <a:schemeClr val="dk1"/>
                          </a:solidFill>
                          <a:latin typeface="Arial"/>
                        </a:defRPr>
                      </a:lvl2pPr>
                      <a:lvl3pPr marL="914309" algn="l" defTabSz="914309" rtl="0" eaLnBrk="1" latinLnBrk="0" hangingPunct="1">
                        <a:defRPr sz="1800" kern="1200">
                          <a:solidFill>
                            <a:schemeClr val="dk1"/>
                          </a:solidFill>
                          <a:latin typeface="Arial"/>
                        </a:defRPr>
                      </a:lvl3pPr>
                      <a:lvl4pPr marL="1371463" algn="l" defTabSz="914309" rtl="0" eaLnBrk="1" latinLnBrk="0" hangingPunct="1">
                        <a:defRPr sz="1800" kern="1200">
                          <a:solidFill>
                            <a:schemeClr val="dk1"/>
                          </a:solidFill>
                          <a:latin typeface="Arial"/>
                        </a:defRPr>
                      </a:lvl4pPr>
                      <a:lvl5pPr marL="1828617" algn="l" defTabSz="914309" rtl="0" eaLnBrk="1" latinLnBrk="0" hangingPunct="1">
                        <a:defRPr sz="1800" kern="1200">
                          <a:solidFill>
                            <a:schemeClr val="dk1"/>
                          </a:solidFill>
                          <a:latin typeface="Arial"/>
                        </a:defRPr>
                      </a:lvl5pPr>
                      <a:lvl6pPr marL="2285771" algn="l" defTabSz="914309" rtl="0" eaLnBrk="1" latinLnBrk="0" hangingPunct="1">
                        <a:defRPr sz="1800" kern="1200">
                          <a:solidFill>
                            <a:schemeClr val="dk1"/>
                          </a:solidFill>
                          <a:latin typeface="Arial"/>
                        </a:defRPr>
                      </a:lvl6pPr>
                      <a:lvl7pPr marL="2742926" algn="l" defTabSz="914309" rtl="0" eaLnBrk="1" latinLnBrk="0" hangingPunct="1">
                        <a:defRPr sz="1800" kern="1200">
                          <a:solidFill>
                            <a:schemeClr val="dk1"/>
                          </a:solidFill>
                          <a:latin typeface="Arial"/>
                        </a:defRPr>
                      </a:lvl7pPr>
                      <a:lvl8pPr marL="3200080" algn="l" defTabSz="914309" rtl="0" eaLnBrk="1" latinLnBrk="0" hangingPunct="1">
                        <a:defRPr sz="1800" kern="1200">
                          <a:solidFill>
                            <a:schemeClr val="dk1"/>
                          </a:solidFill>
                          <a:latin typeface="Arial"/>
                        </a:defRPr>
                      </a:lvl8pPr>
                      <a:lvl9pPr marL="3657234" algn="l" defTabSz="914309" rtl="0" eaLnBrk="1" latinLnBrk="0" hangingPunct="1">
                        <a:defRPr sz="1800" kern="1200">
                          <a:solidFill>
                            <a:schemeClr val="dk1"/>
                          </a:solidFill>
                          <a:latin typeface="Arial"/>
                        </a:defRPr>
                      </a:lvl9pPr>
                    </a:lstStyle>
                    <a:p>
                      <a:pPr marL="171450" marR="0" indent="-171450" algn="l" defTabSz="60861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a:solidFill>
                            <a:schemeClr val="tx1"/>
                          </a:solidFill>
                        </a:rPr>
                        <a:t>Academic-Corporate Collaboration</a:t>
                      </a:r>
                    </a:p>
                    <a:p>
                      <a:pPr marL="171450" marR="0" indent="-171450" algn="l" defTabSz="60861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a:solidFill>
                            <a:schemeClr val="tx1"/>
                          </a:solidFill>
                        </a:rPr>
                        <a:t>Citing-Patents</a:t>
                      </a:r>
                      <a:r>
                        <a:rPr lang="en-GB" sz="1100" b="0" baseline="0" dirty="0">
                          <a:solidFill>
                            <a:schemeClr val="tx1"/>
                          </a:solidFill>
                        </a:rPr>
                        <a:t> Count</a:t>
                      </a:r>
                    </a:p>
                    <a:p>
                      <a:pPr marL="171450" marR="0" indent="-171450" algn="l" defTabSz="60861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baseline="0" dirty="0">
                          <a:solidFill>
                            <a:schemeClr val="tx1"/>
                          </a:solidFill>
                        </a:rPr>
                        <a:t>Patent-Cited Scholarly Output</a:t>
                      </a:r>
                    </a:p>
                  </a:txBody>
                  <a:tcPr marL="91407" marR="91407" marT="34291" marB="34291">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914309" rtl="0" eaLnBrk="1" latinLnBrk="0" hangingPunct="1">
                        <a:defRPr sz="1800" kern="1200">
                          <a:solidFill>
                            <a:schemeClr val="dk1"/>
                          </a:solidFill>
                          <a:latin typeface="Arial"/>
                        </a:defRPr>
                      </a:lvl1pPr>
                      <a:lvl2pPr marL="457154" algn="l" defTabSz="914309" rtl="0" eaLnBrk="1" latinLnBrk="0" hangingPunct="1">
                        <a:defRPr sz="1800" kern="1200">
                          <a:solidFill>
                            <a:schemeClr val="dk1"/>
                          </a:solidFill>
                          <a:latin typeface="Arial"/>
                        </a:defRPr>
                      </a:lvl2pPr>
                      <a:lvl3pPr marL="914309" algn="l" defTabSz="914309" rtl="0" eaLnBrk="1" latinLnBrk="0" hangingPunct="1">
                        <a:defRPr sz="1800" kern="1200">
                          <a:solidFill>
                            <a:schemeClr val="dk1"/>
                          </a:solidFill>
                          <a:latin typeface="Arial"/>
                        </a:defRPr>
                      </a:lvl3pPr>
                      <a:lvl4pPr marL="1371463" algn="l" defTabSz="914309" rtl="0" eaLnBrk="1" latinLnBrk="0" hangingPunct="1">
                        <a:defRPr sz="1800" kern="1200">
                          <a:solidFill>
                            <a:schemeClr val="dk1"/>
                          </a:solidFill>
                          <a:latin typeface="Arial"/>
                        </a:defRPr>
                      </a:lvl4pPr>
                      <a:lvl5pPr marL="1828617" algn="l" defTabSz="914309" rtl="0" eaLnBrk="1" latinLnBrk="0" hangingPunct="1">
                        <a:defRPr sz="1800" kern="1200">
                          <a:solidFill>
                            <a:schemeClr val="dk1"/>
                          </a:solidFill>
                          <a:latin typeface="Arial"/>
                        </a:defRPr>
                      </a:lvl5pPr>
                      <a:lvl6pPr marL="2285771" algn="l" defTabSz="914309" rtl="0" eaLnBrk="1" latinLnBrk="0" hangingPunct="1">
                        <a:defRPr sz="1800" kern="1200">
                          <a:solidFill>
                            <a:schemeClr val="dk1"/>
                          </a:solidFill>
                          <a:latin typeface="Arial"/>
                        </a:defRPr>
                      </a:lvl6pPr>
                      <a:lvl7pPr marL="2742926" algn="l" defTabSz="914309" rtl="0" eaLnBrk="1" latinLnBrk="0" hangingPunct="1">
                        <a:defRPr sz="1800" kern="1200">
                          <a:solidFill>
                            <a:schemeClr val="dk1"/>
                          </a:solidFill>
                          <a:latin typeface="Arial"/>
                        </a:defRPr>
                      </a:lvl7pPr>
                      <a:lvl8pPr marL="3200080" algn="l" defTabSz="914309" rtl="0" eaLnBrk="1" latinLnBrk="0" hangingPunct="1">
                        <a:defRPr sz="1800" kern="1200">
                          <a:solidFill>
                            <a:schemeClr val="dk1"/>
                          </a:solidFill>
                          <a:latin typeface="Arial"/>
                        </a:defRPr>
                      </a:lvl8pPr>
                      <a:lvl9pPr marL="3657234" algn="l" defTabSz="914309" rtl="0" eaLnBrk="1" latinLnBrk="0" hangingPunct="1">
                        <a:defRPr sz="1800" kern="1200">
                          <a:solidFill>
                            <a:schemeClr val="dk1"/>
                          </a:solidFill>
                          <a:latin typeface="Arial"/>
                        </a:defRPr>
                      </a:lvl9pPr>
                    </a:lstStyle>
                    <a:p>
                      <a:pPr marL="171450" marR="0" indent="-171450" algn="l" defTabSz="60861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baseline="0" dirty="0">
                          <a:solidFill>
                            <a:schemeClr val="tx1"/>
                          </a:solidFill>
                        </a:rPr>
                        <a:t>Patent-Citations Count</a:t>
                      </a:r>
                    </a:p>
                    <a:p>
                      <a:pPr marL="171450" marR="0" indent="-171450" algn="l" defTabSz="60861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baseline="0" dirty="0">
                          <a:solidFill>
                            <a:schemeClr val="tx1"/>
                          </a:solidFill>
                        </a:rPr>
                        <a:t>Mass Media</a:t>
                      </a:r>
                    </a:p>
                    <a:p>
                      <a:pPr marL="171450" marR="0" indent="-171450" algn="l" defTabSz="60861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baseline="0" dirty="0">
                          <a:solidFill>
                            <a:schemeClr val="tx1"/>
                          </a:solidFill>
                        </a:rPr>
                        <a:t>Media Exposure</a:t>
                      </a:r>
                    </a:p>
                    <a:p>
                      <a:pPr marL="171450" marR="0" indent="-171450" algn="l" defTabSz="60861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baseline="0" dirty="0">
                          <a:solidFill>
                            <a:schemeClr val="tx1"/>
                          </a:solidFill>
                        </a:rPr>
                        <a:t>Field-Weighted Mass Media</a:t>
                      </a:r>
                      <a:endParaRPr lang="en-GB" sz="1100" b="0" dirty="0">
                        <a:solidFill>
                          <a:schemeClr val="tx1"/>
                        </a:solidFill>
                      </a:endParaRPr>
                    </a:p>
                  </a:txBody>
                  <a:tcPr marL="91407" marR="91407" marT="34291" marB="34291">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extLst>
                  <a:ext uri="{0D108BD9-81ED-4DB2-BD59-A6C34878D82A}">
                    <a16:rowId xmlns:a16="http://schemas.microsoft.com/office/drawing/2014/main" val="10009"/>
                  </a:ext>
                </a:extLst>
              </a:tr>
            </a:tbl>
          </a:graphicData>
        </a:graphic>
      </p:graphicFrame>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5017" y="2671853"/>
            <a:ext cx="143415" cy="14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2609" y="2818384"/>
            <a:ext cx="167095" cy="17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4822" y="3188658"/>
            <a:ext cx="143415" cy="14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5239" y="3354633"/>
            <a:ext cx="143415" cy="14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2274" y="6096087"/>
            <a:ext cx="143415" cy="14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0297" y="4669178"/>
            <a:ext cx="143415" cy="14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9358" y="3939514"/>
            <a:ext cx="143415" cy="14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2274" y="4513525"/>
            <a:ext cx="143415" cy="14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3797" y="1816065"/>
            <a:ext cx="143415" cy="14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0931" y="2394513"/>
            <a:ext cx="143415" cy="14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1407" y="3669343"/>
            <a:ext cx="143415" cy="14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2865" y="5347834"/>
            <a:ext cx="143415" cy="14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7491" y="5085158"/>
            <a:ext cx="143415" cy="14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2843" y="4921213"/>
            <a:ext cx="143415" cy="14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5609" y="6096087"/>
            <a:ext cx="143415" cy="14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91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E3EFFE9-3437-4295-9772-636F94B7967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328701" y="1250096"/>
            <a:ext cx="10984425" cy="5439355"/>
          </a:xfrm>
          <a:prstGeom prst="rect">
            <a:avLst/>
          </a:prstGeom>
        </p:spPr>
      </p:pic>
      <p:sp>
        <p:nvSpPr>
          <p:cNvPr id="3" name="Title 2">
            <a:extLst>
              <a:ext uri="{FF2B5EF4-FFF2-40B4-BE49-F238E27FC236}">
                <a16:creationId xmlns:a16="http://schemas.microsoft.com/office/drawing/2014/main" id="{8892762C-97EF-48B0-9FD2-03760FAD341F}"/>
              </a:ext>
            </a:extLst>
          </p:cNvPr>
          <p:cNvSpPr>
            <a:spLocks noGrp="1"/>
          </p:cNvSpPr>
          <p:nvPr>
            <p:ph type="title"/>
          </p:nvPr>
        </p:nvSpPr>
        <p:spPr>
          <a:xfrm>
            <a:off x="603787" y="460375"/>
            <a:ext cx="10984425" cy="418645"/>
          </a:xfrm>
        </p:spPr>
        <p:txBody>
          <a:bodyPr/>
          <a:lstStyle/>
          <a:p>
            <a:r>
              <a:rPr lang="en-US" dirty="0"/>
              <a:t>Scholarly output 2000-2019</a:t>
            </a:r>
          </a:p>
        </p:txBody>
      </p:sp>
      <p:sp>
        <p:nvSpPr>
          <p:cNvPr id="8" name="Rectangle 7">
            <a:extLst>
              <a:ext uri="{FF2B5EF4-FFF2-40B4-BE49-F238E27FC236}">
                <a16:creationId xmlns:a16="http://schemas.microsoft.com/office/drawing/2014/main" id="{17A15D2F-862B-4479-A3A0-1317C5951194}"/>
              </a:ext>
            </a:extLst>
          </p:cNvPr>
          <p:cNvSpPr/>
          <p:nvPr/>
        </p:nvSpPr>
        <p:spPr>
          <a:xfrm>
            <a:off x="9353862" y="1903751"/>
            <a:ext cx="2234350" cy="3597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37F6AE06-2FC9-4775-B971-69EF790CCF7D}"/>
              </a:ext>
            </a:extLst>
          </p:cNvPr>
          <p:cNvGraphicFramePr>
            <a:graphicFrameLocks noGrp="1"/>
          </p:cNvGraphicFramePr>
          <p:nvPr>
            <p:extLst>
              <p:ext uri="{D42A27DB-BD31-4B8C-83A1-F6EECF244321}">
                <p14:modId xmlns:p14="http://schemas.microsoft.com/office/powerpoint/2010/main" val="3417429957"/>
              </p:ext>
            </p:extLst>
          </p:nvPr>
        </p:nvGraphicFramePr>
        <p:xfrm>
          <a:off x="9268918" y="1532675"/>
          <a:ext cx="2709572" cy="3169848"/>
        </p:xfrm>
        <a:graphic>
          <a:graphicData uri="http://schemas.openxmlformats.org/drawingml/2006/table">
            <a:tbl>
              <a:tblPr firstRow="1" bandRow="1">
                <a:tableStyleId>{0E3FDE45-AF77-4B5C-9715-49D594BDF05E}</a:tableStyleId>
              </a:tblPr>
              <a:tblGrid>
                <a:gridCol w="1777246">
                  <a:extLst>
                    <a:ext uri="{9D8B030D-6E8A-4147-A177-3AD203B41FA5}">
                      <a16:colId xmlns:a16="http://schemas.microsoft.com/office/drawing/2014/main" val="1758610998"/>
                    </a:ext>
                  </a:extLst>
                </a:gridCol>
                <a:gridCol w="932326">
                  <a:extLst>
                    <a:ext uri="{9D8B030D-6E8A-4147-A177-3AD203B41FA5}">
                      <a16:colId xmlns:a16="http://schemas.microsoft.com/office/drawing/2014/main" val="2088594101"/>
                    </a:ext>
                  </a:extLst>
                </a:gridCol>
              </a:tblGrid>
              <a:tr h="396231">
                <a:tc gridSpan="2">
                  <a:txBody>
                    <a:bodyPr/>
                    <a:lstStyle/>
                    <a:p>
                      <a:pPr algn="ctr" fontAlgn="b"/>
                      <a:r>
                        <a:rPr lang="en-US" sz="1400" u="none" strike="noStrike" dirty="0">
                          <a:effectLst/>
                        </a:rPr>
                        <a:t>Scholarly output 2019</a:t>
                      </a:r>
                      <a:endParaRPr lang="en-US" sz="1400" b="0" i="0" u="none" strike="noStrike" dirty="0">
                        <a:effectLst/>
                        <a:latin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767612894"/>
                  </a:ext>
                </a:extLst>
              </a:tr>
              <a:tr h="396231">
                <a:tc>
                  <a:txBody>
                    <a:bodyPr/>
                    <a:lstStyle/>
                    <a:p>
                      <a:pPr algn="ctr" fontAlgn="b"/>
                      <a:r>
                        <a:rPr lang="en-US" sz="1400" u="none" strike="noStrike" dirty="0">
                          <a:effectLst/>
                        </a:rPr>
                        <a:t>China</a:t>
                      </a:r>
                      <a:endParaRPr lang="en-US" sz="1400" b="0" i="0" u="none" strike="noStrike" dirty="0">
                        <a:effectLst/>
                        <a:latin typeface="Arial" panose="020B0604020202020204" pitchFamily="34" charset="0"/>
                      </a:endParaRPr>
                    </a:p>
                  </a:txBody>
                  <a:tcPr marL="9525" marR="9525" marT="9525" marB="0" anchor="ctr"/>
                </a:tc>
                <a:tc>
                  <a:txBody>
                    <a:bodyPr/>
                    <a:lstStyle/>
                    <a:p>
                      <a:pPr algn="l" fontAlgn="b"/>
                      <a:r>
                        <a:rPr lang="en-US" sz="1400" u="none" strike="noStrike" dirty="0">
                          <a:effectLst/>
                        </a:rPr>
                        <a:t>694701</a:t>
                      </a:r>
                      <a:endParaRPr lang="en-US" sz="14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882769549"/>
                  </a:ext>
                </a:extLst>
              </a:tr>
              <a:tr h="396231">
                <a:tc>
                  <a:txBody>
                    <a:bodyPr/>
                    <a:lstStyle/>
                    <a:p>
                      <a:pPr algn="ctr" fontAlgn="b"/>
                      <a:r>
                        <a:rPr lang="en-US" sz="1400" u="none" strike="noStrike" dirty="0">
                          <a:effectLst/>
                        </a:rPr>
                        <a:t>United States</a:t>
                      </a:r>
                      <a:endParaRPr lang="en-US" sz="1400" b="0" i="0" u="none" strike="noStrike" dirty="0">
                        <a:effectLst/>
                        <a:latin typeface="Arial" panose="020B0604020202020204" pitchFamily="34" charset="0"/>
                      </a:endParaRPr>
                    </a:p>
                  </a:txBody>
                  <a:tcPr marL="9525" marR="9525" marT="9525" marB="0" anchor="ctr"/>
                </a:tc>
                <a:tc>
                  <a:txBody>
                    <a:bodyPr/>
                    <a:lstStyle/>
                    <a:p>
                      <a:pPr algn="l" fontAlgn="b"/>
                      <a:r>
                        <a:rPr lang="en-US" sz="1400" u="none" strike="noStrike" dirty="0">
                          <a:effectLst/>
                        </a:rPr>
                        <a:t>691052</a:t>
                      </a:r>
                      <a:endParaRPr lang="en-US" sz="14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2391878218"/>
                  </a:ext>
                </a:extLst>
              </a:tr>
              <a:tr h="396231">
                <a:tc>
                  <a:txBody>
                    <a:bodyPr/>
                    <a:lstStyle/>
                    <a:p>
                      <a:pPr algn="ctr" fontAlgn="b"/>
                      <a:r>
                        <a:rPr lang="en-US" sz="1400" u="none" strike="noStrike" dirty="0">
                          <a:effectLst/>
                        </a:rPr>
                        <a:t>United Kingdom</a:t>
                      </a:r>
                      <a:endParaRPr lang="en-US" sz="1400" b="0" i="0" u="none" strike="noStrike" dirty="0">
                        <a:effectLst/>
                        <a:latin typeface="Arial" panose="020B0604020202020204" pitchFamily="34" charset="0"/>
                      </a:endParaRPr>
                    </a:p>
                  </a:txBody>
                  <a:tcPr marL="9525" marR="9525" marT="9525" marB="0" anchor="ctr"/>
                </a:tc>
                <a:tc>
                  <a:txBody>
                    <a:bodyPr/>
                    <a:lstStyle/>
                    <a:p>
                      <a:pPr algn="l" fontAlgn="b"/>
                      <a:r>
                        <a:rPr lang="en-US" sz="1400" u="none" strike="noStrike" dirty="0">
                          <a:effectLst/>
                        </a:rPr>
                        <a:t>214352</a:t>
                      </a:r>
                      <a:endParaRPr lang="en-US" sz="14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617470110"/>
                  </a:ext>
                </a:extLst>
              </a:tr>
              <a:tr h="396231">
                <a:tc>
                  <a:txBody>
                    <a:bodyPr/>
                    <a:lstStyle/>
                    <a:p>
                      <a:pPr algn="ctr" fontAlgn="b"/>
                      <a:r>
                        <a:rPr lang="en-US" sz="1400" u="none" strike="noStrike" dirty="0">
                          <a:effectLst/>
                        </a:rPr>
                        <a:t>Germany</a:t>
                      </a:r>
                      <a:endParaRPr lang="en-US" sz="1400" b="0" i="0" u="none" strike="noStrike" dirty="0">
                        <a:effectLst/>
                        <a:latin typeface="Arial" panose="020B0604020202020204" pitchFamily="34" charset="0"/>
                      </a:endParaRPr>
                    </a:p>
                  </a:txBody>
                  <a:tcPr marL="9525" marR="9525" marT="9525" marB="0" anchor="ctr"/>
                </a:tc>
                <a:tc>
                  <a:txBody>
                    <a:bodyPr/>
                    <a:lstStyle/>
                    <a:p>
                      <a:pPr algn="l" fontAlgn="b"/>
                      <a:r>
                        <a:rPr lang="en-US" sz="1400" u="none" strike="noStrike" dirty="0">
                          <a:effectLst/>
                        </a:rPr>
                        <a:t>185066</a:t>
                      </a:r>
                      <a:endParaRPr lang="en-US" sz="14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3684129421"/>
                  </a:ext>
                </a:extLst>
              </a:tr>
              <a:tr h="396231">
                <a:tc>
                  <a:txBody>
                    <a:bodyPr/>
                    <a:lstStyle/>
                    <a:p>
                      <a:pPr algn="ctr" fontAlgn="b"/>
                      <a:r>
                        <a:rPr lang="en-US" sz="1400" u="none" strike="noStrike" dirty="0">
                          <a:effectLst/>
                        </a:rPr>
                        <a:t>France</a:t>
                      </a:r>
                      <a:endParaRPr lang="en-US" sz="1400" b="0" i="0" u="none" strike="noStrike" dirty="0">
                        <a:effectLst/>
                        <a:latin typeface="Arial" panose="020B0604020202020204" pitchFamily="34" charset="0"/>
                      </a:endParaRPr>
                    </a:p>
                  </a:txBody>
                  <a:tcPr marL="9525" marR="9525" marT="9525" marB="0" anchor="ctr"/>
                </a:tc>
                <a:tc>
                  <a:txBody>
                    <a:bodyPr/>
                    <a:lstStyle/>
                    <a:p>
                      <a:pPr algn="l" fontAlgn="b"/>
                      <a:r>
                        <a:rPr lang="en-US" sz="1400" u="none" strike="noStrike" dirty="0">
                          <a:effectLst/>
                        </a:rPr>
                        <a:t>120565</a:t>
                      </a:r>
                      <a:endParaRPr lang="en-US" sz="14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2436136337"/>
                  </a:ext>
                </a:extLst>
              </a:tr>
              <a:tr h="396231">
                <a:tc>
                  <a:txBody>
                    <a:bodyPr/>
                    <a:lstStyle/>
                    <a:p>
                      <a:pPr algn="ctr" fontAlgn="b"/>
                      <a:r>
                        <a:rPr lang="en-US" sz="1400" u="none" strike="noStrike">
                          <a:effectLst/>
                        </a:rPr>
                        <a:t>Canada</a:t>
                      </a:r>
                      <a:endParaRPr lang="en-US" sz="1400" b="0" i="0" u="none" strike="noStrike">
                        <a:effectLst/>
                        <a:latin typeface="Arial" panose="020B0604020202020204" pitchFamily="34" charset="0"/>
                      </a:endParaRPr>
                    </a:p>
                  </a:txBody>
                  <a:tcPr marL="9525" marR="9525" marT="9525" marB="0" anchor="ctr"/>
                </a:tc>
                <a:tc>
                  <a:txBody>
                    <a:bodyPr/>
                    <a:lstStyle/>
                    <a:p>
                      <a:pPr algn="l" fontAlgn="b"/>
                      <a:r>
                        <a:rPr lang="en-US" sz="1400" u="none" strike="noStrike" dirty="0">
                          <a:effectLst/>
                        </a:rPr>
                        <a:t>115388</a:t>
                      </a:r>
                      <a:endParaRPr lang="en-US" sz="14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3758364634"/>
                  </a:ext>
                </a:extLst>
              </a:tr>
              <a:tr h="396231">
                <a:tc>
                  <a:txBody>
                    <a:bodyPr/>
                    <a:lstStyle/>
                    <a:p>
                      <a:pPr algn="ctr" fontAlgn="b"/>
                      <a:r>
                        <a:rPr lang="en-US" sz="1400" u="none" strike="noStrike" dirty="0">
                          <a:effectLst/>
                        </a:rPr>
                        <a:t>Australia</a:t>
                      </a:r>
                      <a:endParaRPr lang="en-US" sz="1400" b="0" i="0" u="none" strike="noStrike" dirty="0">
                        <a:effectLst/>
                        <a:latin typeface="Arial" panose="020B0604020202020204" pitchFamily="34" charset="0"/>
                      </a:endParaRPr>
                    </a:p>
                  </a:txBody>
                  <a:tcPr marL="9525" marR="9525" marT="9525" marB="0" anchor="ctr"/>
                </a:tc>
                <a:tc>
                  <a:txBody>
                    <a:bodyPr/>
                    <a:lstStyle/>
                    <a:p>
                      <a:pPr algn="l" fontAlgn="b"/>
                      <a:r>
                        <a:rPr lang="en-US" sz="1400" u="none" strike="noStrike" dirty="0">
                          <a:effectLst/>
                        </a:rPr>
                        <a:t>110287</a:t>
                      </a:r>
                      <a:endParaRPr lang="en-US" sz="14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2224748535"/>
                  </a:ext>
                </a:extLst>
              </a:tr>
            </a:tbl>
          </a:graphicData>
        </a:graphic>
      </p:graphicFrame>
    </p:spTree>
    <p:extLst>
      <p:ext uri="{BB962C8B-B14F-4D97-AF65-F5344CB8AC3E}">
        <p14:creationId xmlns:p14="http://schemas.microsoft.com/office/powerpoint/2010/main" val="27219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3BCA02-A0FC-4C5F-B169-7023AACF6FB7}"/>
              </a:ext>
            </a:extLst>
          </p:cNvPr>
          <p:cNvSpPr>
            <a:spLocks noGrp="1"/>
          </p:cNvSpPr>
          <p:nvPr>
            <p:ph type="title"/>
          </p:nvPr>
        </p:nvSpPr>
        <p:spPr>
          <a:xfrm>
            <a:off x="338668" y="381248"/>
            <a:ext cx="10984425" cy="418645"/>
          </a:xfrm>
        </p:spPr>
        <p:txBody>
          <a:bodyPr/>
          <a:lstStyle/>
          <a:p>
            <a:r>
              <a:rPr lang="en-US" sz="3600" dirty="0"/>
              <a:t>Impact Rankings 2020: Good Health and Well-being</a:t>
            </a:r>
          </a:p>
        </p:txBody>
      </p:sp>
      <p:pic>
        <p:nvPicPr>
          <p:cNvPr id="4" name="Picture 3">
            <a:extLst>
              <a:ext uri="{FF2B5EF4-FFF2-40B4-BE49-F238E27FC236}">
                <a16:creationId xmlns:a16="http://schemas.microsoft.com/office/drawing/2014/main" id="{5CB226C1-62D3-4432-80E8-0E10E5B81D8F}"/>
              </a:ext>
            </a:extLst>
          </p:cNvPr>
          <p:cNvPicPr>
            <a:picLocks noChangeAspect="1"/>
          </p:cNvPicPr>
          <p:nvPr/>
        </p:nvPicPr>
        <p:blipFill>
          <a:blip r:embed="rId3"/>
          <a:stretch>
            <a:fillRect/>
          </a:stretch>
        </p:blipFill>
        <p:spPr>
          <a:xfrm>
            <a:off x="10227732" y="1035618"/>
            <a:ext cx="1733333" cy="514286"/>
          </a:xfrm>
          <a:prstGeom prst="rect">
            <a:avLst/>
          </a:prstGeom>
        </p:spPr>
      </p:pic>
      <p:graphicFrame>
        <p:nvGraphicFramePr>
          <p:cNvPr id="6" name="Table 5">
            <a:extLst>
              <a:ext uri="{FF2B5EF4-FFF2-40B4-BE49-F238E27FC236}">
                <a16:creationId xmlns:a16="http://schemas.microsoft.com/office/drawing/2014/main" id="{1F40E03E-B738-4575-940D-BCE337699408}"/>
              </a:ext>
            </a:extLst>
          </p:cNvPr>
          <p:cNvGraphicFramePr>
            <a:graphicFrameLocks noGrp="1"/>
          </p:cNvGraphicFramePr>
          <p:nvPr>
            <p:extLst>
              <p:ext uri="{D42A27DB-BD31-4B8C-83A1-F6EECF244321}">
                <p14:modId xmlns:p14="http://schemas.microsoft.com/office/powerpoint/2010/main" val="2336826808"/>
              </p:ext>
            </p:extLst>
          </p:nvPr>
        </p:nvGraphicFramePr>
        <p:xfrm>
          <a:off x="1540933" y="1030834"/>
          <a:ext cx="8229599" cy="5644295"/>
        </p:xfrm>
        <a:graphic>
          <a:graphicData uri="http://schemas.openxmlformats.org/drawingml/2006/table">
            <a:tbl>
              <a:tblPr firstRow="1" bandRow="1">
                <a:tableStyleId>{0E3FDE45-AF77-4B5C-9715-49D594BDF05E}</a:tableStyleId>
              </a:tblPr>
              <a:tblGrid>
                <a:gridCol w="782905">
                  <a:extLst>
                    <a:ext uri="{9D8B030D-6E8A-4147-A177-3AD203B41FA5}">
                      <a16:colId xmlns:a16="http://schemas.microsoft.com/office/drawing/2014/main" val="2841227316"/>
                    </a:ext>
                  </a:extLst>
                </a:gridCol>
                <a:gridCol w="3331894">
                  <a:extLst>
                    <a:ext uri="{9D8B030D-6E8A-4147-A177-3AD203B41FA5}">
                      <a16:colId xmlns:a16="http://schemas.microsoft.com/office/drawing/2014/main" val="3259572354"/>
                    </a:ext>
                  </a:extLst>
                </a:gridCol>
                <a:gridCol w="2057400">
                  <a:extLst>
                    <a:ext uri="{9D8B030D-6E8A-4147-A177-3AD203B41FA5}">
                      <a16:colId xmlns:a16="http://schemas.microsoft.com/office/drawing/2014/main" val="140681180"/>
                    </a:ext>
                  </a:extLst>
                </a:gridCol>
                <a:gridCol w="2057400">
                  <a:extLst>
                    <a:ext uri="{9D8B030D-6E8A-4147-A177-3AD203B41FA5}">
                      <a16:colId xmlns:a16="http://schemas.microsoft.com/office/drawing/2014/main" val="3196843802"/>
                    </a:ext>
                  </a:extLst>
                </a:gridCol>
              </a:tblGrid>
              <a:tr h="419839">
                <a:tc gridSpan="2">
                  <a:txBody>
                    <a:bodyPr/>
                    <a:lstStyle/>
                    <a:p>
                      <a:pPr algn="l" fontAlgn="b"/>
                      <a:r>
                        <a:rPr lang="en-US" sz="1800" b="0" i="0" u="none" strike="noStrike" dirty="0">
                          <a:solidFill>
                            <a:srgbClr val="000000"/>
                          </a:solidFill>
                          <a:effectLst/>
                          <a:latin typeface="Calibri" panose="020F0502020204030204" pitchFamily="34" charset="0"/>
                        </a:rPr>
                        <a:t>SDG 3 – Good Health and Well-being</a:t>
                      </a:r>
                    </a:p>
                  </a:txBody>
                  <a:tcPr marL="5464" marR="5464" marT="5464" marB="0" anchor="b"/>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r>
                        <a:rPr lang="en-US" sz="1600" u="none" strike="noStrike" dirty="0">
                          <a:effectLst/>
                          <a:latin typeface="Calibri" panose="020F0502020204030204" pitchFamily="34" charset="0"/>
                          <a:cs typeface="Calibri" panose="020F0502020204030204" pitchFamily="34" charset="0"/>
                        </a:rPr>
                        <a:t>Good Health</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5464" marR="5464" marT="5464" marB="0" anchor="b"/>
                </a:tc>
                <a:tc>
                  <a:txBody>
                    <a:bodyPr/>
                    <a:lstStyle/>
                    <a:p>
                      <a:pPr algn="ctr" fontAlgn="b"/>
                      <a:r>
                        <a:rPr lang="en-US" sz="1600" u="none" strike="noStrike" dirty="0">
                          <a:effectLst/>
                          <a:latin typeface="Calibri" panose="020F0502020204030204" pitchFamily="34" charset="0"/>
                          <a:cs typeface="Calibri" panose="020F0502020204030204" pitchFamily="34" charset="0"/>
                        </a:rPr>
                        <a:t>Overall</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5464" marR="5464" marT="5464" marB="0" anchor="b"/>
                </a:tc>
                <a:extLst>
                  <a:ext uri="{0D108BD9-81ED-4DB2-BD59-A6C34878D82A}">
                    <a16:rowId xmlns:a16="http://schemas.microsoft.com/office/drawing/2014/main" val="3375778318"/>
                  </a:ext>
                </a:extLst>
              </a:tr>
              <a:tr h="450426">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l" fontAlgn="b"/>
                      <a:r>
                        <a:rPr lang="en-US" sz="1600" u="none" strike="noStrike" dirty="0">
                          <a:effectLst/>
                        </a:rPr>
                        <a:t>RCSI University of Medicine and Health Sciences</a:t>
                      </a:r>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r>
                        <a:rPr lang="en-US" sz="1600" u="none" strike="noStrike" dirty="0">
                          <a:effectLst/>
                        </a:rPr>
                        <a:t>90.8</a:t>
                      </a:r>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r>
                        <a:rPr lang="en-US" sz="1600" u="none" strike="noStrike" dirty="0">
                          <a:effectLst/>
                        </a:rPr>
                        <a:t>75.4–83.3</a:t>
                      </a:r>
                      <a:endParaRPr lang="en-US" sz="1600" b="0" i="0" u="none" strike="noStrike" dirty="0">
                        <a:solidFill>
                          <a:srgbClr val="000000"/>
                        </a:solidFill>
                        <a:effectLst/>
                        <a:latin typeface="Calibri" panose="020F0502020204030204" pitchFamily="34" charset="0"/>
                      </a:endParaRPr>
                    </a:p>
                  </a:txBody>
                  <a:tcPr marL="5464" marR="5464" marT="5464" marB="0" anchor="b"/>
                </a:tc>
                <a:extLst>
                  <a:ext uri="{0D108BD9-81ED-4DB2-BD59-A6C34878D82A}">
                    <a16:rowId xmlns:a16="http://schemas.microsoft.com/office/drawing/2014/main" val="3843604587"/>
                  </a:ext>
                </a:extLst>
              </a:tr>
              <a:tr h="241298">
                <a:tc>
                  <a:txBody>
                    <a:bodyPr/>
                    <a:lstStyle/>
                    <a:p>
                      <a:pPr algn="ctr" fontAlgn="b"/>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5464" marR="5464" marT="5464" marB="0" anchor="b"/>
                </a:tc>
                <a:extLst>
                  <a:ext uri="{0D108BD9-81ED-4DB2-BD59-A6C34878D82A}">
                    <a16:rowId xmlns:a16="http://schemas.microsoft.com/office/drawing/2014/main" val="874502498"/>
                  </a:ext>
                </a:extLst>
              </a:tr>
              <a:tr h="241298">
                <a:tc>
                  <a:txBody>
                    <a:bodyPr/>
                    <a:lstStyle/>
                    <a:p>
                      <a:pPr algn="ct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l" fontAlgn="b"/>
                      <a:r>
                        <a:rPr lang="en-US" sz="1600" u="none" strike="noStrike" dirty="0">
                          <a:effectLst/>
                        </a:rPr>
                        <a:t>La Trobe University</a:t>
                      </a:r>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r>
                        <a:rPr lang="en-US" sz="1600" u="none" strike="noStrike" dirty="0">
                          <a:effectLst/>
                        </a:rPr>
                        <a:t>90.6</a:t>
                      </a:r>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r>
                        <a:rPr lang="en-US" sz="1600" u="none" strike="noStrike" dirty="0">
                          <a:effectLst/>
                        </a:rPr>
                        <a:t>96.6</a:t>
                      </a:r>
                      <a:endParaRPr lang="en-US" sz="1600" b="0" i="0" u="none" strike="noStrike" dirty="0">
                        <a:solidFill>
                          <a:srgbClr val="000000"/>
                        </a:solidFill>
                        <a:effectLst/>
                        <a:latin typeface="Calibri" panose="020F0502020204030204" pitchFamily="34" charset="0"/>
                      </a:endParaRPr>
                    </a:p>
                  </a:txBody>
                  <a:tcPr marL="5464" marR="5464" marT="5464" marB="0" anchor="b"/>
                </a:tc>
                <a:extLst>
                  <a:ext uri="{0D108BD9-81ED-4DB2-BD59-A6C34878D82A}">
                    <a16:rowId xmlns:a16="http://schemas.microsoft.com/office/drawing/2014/main" val="3195350096"/>
                  </a:ext>
                </a:extLst>
              </a:tr>
              <a:tr h="0">
                <a:tc>
                  <a:txBody>
                    <a:bodyPr/>
                    <a:lstStyle/>
                    <a:p>
                      <a:pPr algn="ctr" fontAlgn="b"/>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5464" marR="5464" marT="5464" marB="0" anchor="b"/>
                </a:tc>
                <a:extLst>
                  <a:ext uri="{0D108BD9-81ED-4DB2-BD59-A6C34878D82A}">
                    <a16:rowId xmlns:a16="http://schemas.microsoft.com/office/drawing/2014/main" val="1048107684"/>
                  </a:ext>
                </a:extLst>
              </a:tr>
              <a:tr h="241298">
                <a:tc>
                  <a:txBody>
                    <a:bodyPr/>
                    <a:lstStyle/>
                    <a:p>
                      <a:pPr algn="ctr" fontAlgn="b"/>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l" fontAlgn="b"/>
                      <a:r>
                        <a:rPr lang="en-US" sz="1600" u="none" strike="noStrike" dirty="0">
                          <a:effectLst/>
                        </a:rPr>
                        <a:t>China Medical University, Taiwan</a:t>
                      </a:r>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r>
                        <a:rPr lang="en-US" sz="1600" u="none" strike="noStrike" dirty="0">
                          <a:effectLst/>
                        </a:rPr>
                        <a:t>89.8</a:t>
                      </a:r>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r>
                        <a:rPr lang="en-US" sz="1600" u="none" strike="noStrike" dirty="0">
                          <a:effectLst/>
                        </a:rPr>
                        <a:t>68.2–75.3</a:t>
                      </a:r>
                      <a:endParaRPr lang="en-US" sz="1600" b="0" i="0" u="none" strike="noStrike" dirty="0">
                        <a:solidFill>
                          <a:srgbClr val="000000"/>
                        </a:solidFill>
                        <a:effectLst/>
                        <a:latin typeface="Calibri" panose="020F0502020204030204" pitchFamily="34" charset="0"/>
                      </a:endParaRPr>
                    </a:p>
                  </a:txBody>
                  <a:tcPr marL="5464" marR="5464" marT="5464" marB="0" anchor="b"/>
                </a:tc>
                <a:extLst>
                  <a:ext uri="{0D108BD9-81ED-4DB2-BD59-A6C34878D82A}">
                    <a16:rowId xmlns:a16="http://schemas.microsoft.com/office/drawing/2014/main" val="924479528"/>
                  </a:ext>
                </a:extLst>
              </a:tr>
              <a:tr h="241298">
                <a:tc>
                  <a:txBody>
                    <a:bodyPr/>
                    <a:lstStyle/>
                    <a:p>
                      <a:pPr algn="ctr" fontAlgn="b"/>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5464" marR="5464" marT="5464" marB="0" anchor="b"/>
                </a:tc>
                <a:extLst>
                  <a:ext uri="{0D108BD9-81ED-4DB2-BD59-A6C34878D82A}">
                    <a16:rowId xmlns:a16="http://schemas.microsoft.com/office/drawing/2014/main" val="1706519043"/>
                  </a:ext>
                </a:extLst>
              </a:tr>
              <a:tr h="241298">
                <a:tc>
                  <a:txBody>
                    <a:bodyPr/>
                    <a:lstStyle/>
                    <a:p>
                      <a:pPr algn="ctr" fontAlgn="b"/>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l" fontAlgn="b"/>
                      <a:r>
                        <a:rPr lang="en-US" sz="1600" u="none" strike="noStrike" dirty="0">
                          <a:effectLst/>
                        </a:rPr>
                        <a:t>University of Auckland</a:t>
                      </a:r>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r>
                        <a:rPr lang="en-US" sz="1600" u="none" strike="noStrike" dirty="0">
                          <a:effectLst/>
                        </a:rPr>
                        <a:t>89.1</a:t>
                      </a:r>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r>
                        <a:rPr lang="en-US" sz="1600" u="none" strike="noStrike" dirty="0">
                          <a:effectLst/>
                        </a:rPr>
                        <a:t>98.5</a:t>
                      </a:r>
                      <a:endParaRPr lang="en-US" sz="1600" b="0" i="0" u="none" strike="noStrike" dirty="0">
                        <a:solidFill>
                          <a:srgbClr val="000000"/>
                        </a:solidFill>
                        <a:effectLst/>
                        <a:latin typeface="Calibri" panose="020F0502020204030204" pitchFamily="34" charset="0"/>
                      </a:endParaRPr>
                    </a:p>
                  </a:txBody>
                  <a:tcPr marL="5464" marR="5464" marT="5464" marB="0" anchor="b"/>
                </a:tc>
                <a:extLst>
                  <a:ext uri="{0D108BD9-81ED-4DB2-BD59-A6C34878D82A}">
                    <a16:rowId xmlns:a16="http://schemas.microsoft.com/office/drawing/2014/main" val="1285575971"/>
                  </a:ext>
                </a:extLst>
              </a:tr>
              <a:tr h="241298">
                <a:tc>
                  <a:txBody>
                    <a:bodyPr/>
                    <a:lstStyle/>
                    <a:p>
                      <a:pPr algn="ctr" fontAlgn="b"/>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5464" marR="5464" marT="5464" marB="0" anchor="b"/>
                </a:tc>
                <a:extLst>
                  <a:ext uri="{0D108BD9-81ED-4DB2-BD59-A6C34878D82A}">
                    <a16:rowId xmlns:a16="http://schemas.microsoft.com/office/drawing/2014/main" val="451660841"/>
                  </a:ext>
                </a:extLst>
              </a:tr>
              <a:tr h="241298">
                <a:tc>
                  <a:txBody>
                    <a:bodyPr/>
                    <a:lstStyle/>
                    <a:p>
                      <a:pPr algn="ctr" fontAlgn="b"/>
                      <a:r>
                        <a:rPr lang="en-US" sz="1600" u="none" strike="noStrike" dirty="0">
                          <a:effectLst/>
                        </a:rPr>
                        <a:t>5</a:t>
                      </a:r>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l" fontAlgn="b"/>
                      <a:r>
                        <a:rPr lang="en-US" sz="1600" u="none" strike="noStrike" dirty="0">
                          <a:effectLst/>
                        </a:rPr>
                        <a:t>University of Otago</a:t>
                      </a:r>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r>
                        <a:rPr lang="en-US" sz="1600" u="none" strike="noStrike" dirty="0">
                          <a:effectLst/>
                        </a:rPr>
                        <a:t>88.8</a:t>
                      </a:r>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r>
                        <a:rPr lang="en-US" sz="1600" u="none" strike="noStrike" dirty="0">
                          <a:effectLst/>
                        </a:rPr>
                        <a:t>92.6</a:t>
                      </a:r>
                      <a:endParaRPr lang="en-US" sz="1600" b="0" i="0" u="none" strike="noStrike" dirty="0">
                        <a:solidFill>
                          <a:srgbClr val="000000"/>
                        </a:solidFill>
                        <a:effectLst/>
                        <a:latin typeface="Calibri" panose="020F0502020204030204" pitchFamily="34" charset="0"/>
                      </a:endParaRPr>
                    </a:p>
                  </a:txBody>
                  <a:tcPr marL="5464" marR="5464" marT="5464" marB="0" anchor="b"/>
                </a:tc>
                <a:extLst>
                  <a:ext uri="{0D108BD9-81ED-4DB2-BD59-A6C34878D82A}">
                    <a16:rowId xmlns:a16="http://schemas.microsoft.com/office/drawing/2014/main" val="4184206176"/>
                  </a:ext>
                </a:extLst>
              </a:tr>
              <a:tr h="241298">
                <a:tc>
                  <a:txBody>
                    <a:bodyPr/>
                    <a:lstStyle/>
                    <a:p>
                      <a:pPr algn="ctr" fontAlgn="b"/>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5464" marR="5464" marT="5464" marB="0" anchor="b"/>
                </a:tc>
                <a:extLst>
                  <a:ext uri="{0D108BD9-81ED-4DB2-BD59-A6C34878D82A}">
                    <a16:rowId xmlns:a16="http://schemas.microsoft.com/office/drawing/2014/main" val="1435286586"/>
                  </a:ext>
                </a:extLst>
              </a:tr>
              <a:tr h="241298">
                <a:tc>
                  <a:txBody>
                    <a:bodyPr/>
                    <a:lstStyle/>
                    <a:p>
                      <a:pPr algn="ctr" fontAlgn="b"/>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l" fontAlgn="b"/>
                      <a:r>
                        <a:rPr lang="en-US" sz="1600" u="none" strike="noStrike" dirty="0">
                          <a:effectLst/>
                        </a:rPr>
                        <a:t>McMaster University</a:t>
                      </a:r>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r>
                        <a:rPr lang="en-US" sz="1600" u="none" strike="noStrike" dirty="0">
                          <a:effectLst/>
                        </a:rPr>
                        <a:t>87.9</a:t>
                      </a:r>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r>
                        <a:rPr lang="en-US" sz="1600" u="none" strike="noStrike" dirty="0">
                          <a:effectLst/>
                        </a:rPr>
                        <a:t>93.6</a:t>
                      </a:r>
                      <a:endParaRPr lang="en-US" sz="1600" b="0" i="0" u="none" strike="noStrike" dirty="0">
                        <a:solidFill>
                          <a:srgbClr val="000000"/>
                        </a:solidFill>
                        <a:effectLst/>
                        <a:latin typeface="Calibri" panose="020F0502020204030204" pitchFamily="34" charset="0"/>
                      </a:endParaRPr>
                    </a:p>
                  </a:txBody>
                  <a:tcPr marL="5464" marR="5464" marT="5464" marB="0" anchor="b"/>
                </a:tc>
                <a:extLst>
                  <a:ext uri="{0D108BD9-81ED-4DB2-BD59-A6C34878D82A}">
                    <a16:rowId xmlns:a16="http://schemas.microsoft.com/office/drawing/2014/main" val="4128988211"/>
                  </a:ext>
                </a:extLst>
              </a:tr>
              <a:tr h="241298">
                <a:tc>
                  <a:txBody>
                    <a:bodyPr/>
                    <a:lstStyle/>
                    <a:p>
                      <a:pPr algn="ctr" fontAlgn="b"/>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5464" marR="5464" marT="5464"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5464" marR="5464" marT="5464"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5464" marR="5464" marT="5464" marB="0" anchor="b"/>
                </a:tc>
                <a:extLst>
                  <a:ext uri="{0D108BD9-81ED-4DB2-BD59-A6C34878D82A}">
                    <a16:rowId xmlns:a16="http://schemas.microsoft.com/office/drawing/2014/main" val="2022921958"/>
                  </a:ext>
                </a:extLst>
              </a:tr>
              <a:tr h="450426">
                <a:tc>
                  <a:txBody>
                    <a:bodyPr/>
                    <a:lstStyle/>
                    <a:p>
                      <a:pPr algn="ctr" fontAlgn="b"/>
                      <a:r>
                        <a:rPr lang="en-US" sz="1600" b="1" u="none" strike="noStrike" dirty="0">
                          <a:effectLst/>
                        </a:rPr>
                        <a:t>7</a:t>
                      </a:r>
                      <a:endParaRPr lang="en-US" sz="1600" b="1" i="0" u="none" strike="noStrike" dirty="0">
                        <a:solidFill>
                          <a:srgbClr val="000000"/>
                        </a:solidFill>
                        <a:effectLst/>
                        <a:latin typeface="Calibri" panose="020F0502020204030204" pitchFamily="34" charset="0"/>
                      </a:endParaRPr>
                    </a:p>
                  </a:txBody>
                  <a:tcPr marL="5464" marR="5464" marT="5464" marB="0" anchor="b"/>
                </a:tc>
                <a:tc>
                  <a:txBody>
                    <a:bodyPr/>
                    <a:lstStyle/>
                    <a:p>
                      <a:pPr algn="l" fontAlgn="b"/>
                      <a:r>
                        <a:rPr lang="en-US" sz="1600" b="1" u="none" strike="noStrike">
                          <a:effectLst/>
                        </a:rPr>
                        <a:t>University of Alabama at Birmingham</a:t>
                      </a:r>
                      <a:endParaRPr lang="en-US" sz="1600" b="1" i="0" u="none" strike="noStrike">
                        <a:solidFill>
                          <a:srgbClr val="000000"/>
                        </a:solidFill>
                        <a:effectLst/>
                        <a:latin typeface="Calibri" panose="020F0502020204030204" pitchFamily="34" charset="0"/>
                      </a:endParaRPr>
                    </a:p>
                  </a:txBody>
                  <a:tcPr marL="5464" marR="5464" marT="5464" marB="0" anchor="b"/>
                </a:tc>
                <a:tc>
                  <a:txBody>
                    <a:bodyPr/>
                    <a:lstStyle/>
                    <a:p>
                      <a:pPr algn="ctr" fontAlgn="b"/>
                      <a:r>
                        <a:rPr lang="en-US" sz="1600" b="1" u="none" strike="noStrike" dirty="0">
                          <a:effectLst/>
                        </a:rPr>
                        <a:t>87.8</a:t>
                      </a:r>
                      <a:endParaRPr lang="en-US" sz="1600" b="1"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r>
                        <a:rPr lang="en-US" sz="1600" b="1" u="none" strike="noStrike" dirty="0">
                          <a:effectLst/>
                        </a:rPr>
                        <a:t>-</a:t>
                      </a:r>
                      <a:endParaRPr lang="en-US" sz="1600" b="1" i="0" u="none" strike="noStrike" dirty="0">
                        <a:solidFill>
                          <a:srgbClr val="000000"/>
                        </a:solidFill>
                        <a:effectLst/>
                        <a:latin typeface="Calibri" panose="020F0502020204030204" pitchFamily="34" charset="0"/>
                      </a:endParaRPr>
                    </a:p>
                  </a:txBody>
                  <a:tcPr marL="5464" marR="5464" marT="5464" marB="0" anchor="b"/>
                </a:tc>
                <a:extLst>
                  <a:ext uri="{0D108BD9-81ED-4DB2-BD59-A6C34878D82A}">
                    <a16:rowId xmlns:a16="http://schemas.microsoft.com/office/drawing/2014/main" val="737124411"/>
                  </a:ext>
                </a:extLst>
              </a:tr>
              <a:tr h="241298">
                <a:tc>
                  <a:txBody>
                    <a:bodyPr/>
                    <a:lstStyle/>
                    <a:p>
                      <a:pPr algn="ctr" fontAlgn="b"/>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5464" marR="5464" marT="5464" marB="0" anchor="b"/>
                </a:tc>
                <a:extLst>
                  <a:ext uri="{0D108BD9-81ED-4DB2-BD59-A6C34878D82A}">
                    <a16:rowId xmlns:a16="http://schemas.microsoft.com/office/drawing/2014/main" val="2424415674"/>
                  </a:ext>
                </a:extLst>
              </a:tr>
              <a:tr h="241298">
                <a:tc>
                  <a:txBody>
                    <a:bodyPr/>
                    <a:lstStyle/>
                    <a:p>
                      <a:pPr algn="ctr" fontAlgn="b"/>
                      <a:r>
                        <a:rPr lang="en-US" sz="1600" u="none" strike="noStrike" dirty="0">
                          <a:effectLst/>
                        </a:rPr>
                        <a:t>8</a:t>
                      </a:r>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l" fontAlgn="b"/>
                      <a:r>
                        <a:rPr lang="en-US" sz="1600" u="none" strike="noStrike">
                          <a:effectLst/>
                        </a:rPr>
                        <a:t>Australian Catholic University</a:t>
                      </a:r>
                      <a:endParaRPr lang="en-US" sz="1600" b="0" i="0" u="none" strike="noStrike">
                        <a:solidFill>
                          <a:srgbClr val="000000"/>
                        </a:solidFill>
                        <a:effectLst/>
                        <a:latin typeface="Calibri" panose="020F0502020204030204" pitchFamily="34" charset="0"/>
                      </a:endParaRPr>
                    </a:p>
                  </a:txBody>
                  <a:tcPr marL="5464" marR="5464" marT="5464" marB="0" anchor="b"/>
                </a:tc>
                <a:tc>
                  <a:txBody>
                    <a:bodyPr/>
                    <a:lstStyle/>
                    <a:p>
                      <a:pPr algn="ctr" fontAlgn="b"/>
                      <a:r>
                        <a:rPr lang="en-US" sz="1600" u="none" strike="noStrike">
                          <a:effectLst/>
                        </a:rPr>
                        <a:t>87.7</a:t>
                      </a:r>
                      <a:endParaRPr lang="en-US" sz="1600" b="0" i="0" u="none" strike="noStrike">
                        <a:solidFill>
                          <a:srgbClr val="000000"/>
                        </a:solidFill>
                        <a:effectLst/>
                        <a:latin typeface="Calibri" panose="020F0502020204030204" pitchFamily="34" charset="0"/>
                      </a:endParaRPr>
                    </a:p>
                  </a:txBody>
                  <a:tcPr marL="5464" marR="5464" marT="5464" marB="0" anchor="b"/>
                </a:tc>
                <a:tc>
                  <a:txBody>
                    <a:bodyPr/>
                    <a:lstStyle/>
                    <a:p>
                      <a:pPr algn="ctr" fontAlgn="b"/>
                      <a:r>
                        <a:rPr lang="en-US" sz="1600" u="none" strike="noStrike" dirty="0">
                          <a:effectLst/>
                        </a:rPr>
                        <a:t>75.4–83.3</a:t>
                      </a:r>
                      <a:endParaRPr lang="en-US" sz="1600" b="0" i="0" u="none" strike="noStrike" dirty="0">
                        <a:solidFill>
                          <a:srgbClr val="000000"/>
                        </a:solidFill>
                        <a:effectLst/>
                        <a:latin typeface="Calibri" panose="020F0502020204030204" pitchFamily="34" charset="0"/>
                      </a:endParaRPr>
                    </a:p>
                  </a:txBody>
                  <a:tcPr marL="5464" marR="5464" marT="5464" marB="0" anchor="b"/>
                </a:tc>
                <a:extLst>
                  <a:ext uri="{0D108BD9-81ED-4DB2-BD59-A6C34878D82A}">
                    <a16:rowId xmlns:a16="http://schemas.microsoft.com/office/drawing/2014/main" val="1908931051"/>
                  </a:ext>
                </a:extLst>
              </a:tr>
              <a:tr h="241298">
                <a:tc>
                  <a:txBody>
                    <a:bodyPr/>
                    <a:lstStyle/>
                    <a:p>
                      <a:pPr algn="ctr" fontAlgn="b"/>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5464" marR="5464" marT="5464"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5464" marR="5464" marT="5464" marB="0" anchor="b"/>
                </a:tc>
                <a:extLst>
                  <a:ext uri="{0D108BD9-81ED-4DB2-BD59-A6C34878D82A}">
                    <a16:rowId xmlns:a16="http://schemas.microsoft.com/office/drawing/2014/main" val="2143995593"/>
                  </a:ext>
                </a:extLst>
              </a:tr>
              <a:tr h="241298">
                <a:tc>
                  <a:txBody>
                    <a:bodyPr/>
                    <a:lstStyle/>
                    <a:p>
                      <a:pPr algn="ctr" fontAlgn="b"/>
                      <a:r>
                        <a:rPr lang="en-US" sz="1600" u="none" strike="noStrike" dirty="0">
                          <a:effectLst/>
                        </a:rPr>
                        <a:t>9</a:t>
                      </a:r>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l" fontAlgn="b"/>
                      <a:r>
                        <a:rPr lang="en-US" sz="1600" u="none" strike="noStrike">
                          <a:effectLst/>
                        </a:rPr>
                        <a:t>University of Dundee</a:t>
                      </a:r>
                      <a:endParaRPr lang="en-US" sz="1600" b="0" i="0" u="none" strike="noStrike">
                        <a:solidFill>
                          <a:srgbClr val="000000"/>
                        </a:solidFill>
                        <a:effectLst/>
                        <a:latin typeface="Calibri" panose="020F0502020204030204" pitchFamily="34" charset="0"/>
                      </a:endParaRPr>
                    </a:p>
                  </a:txBody>
                  <a:tcPr marL="5464" marR="5464" marT="5464" marB="0" anchor="b"/>
                </a:tc>
                <a:tc>
                  <a:txBody>
                    <a:bodyPr/>
                    <a:lstStyle/>
                    <a:p>
                      <a:pPr algn="ctr" fontAlgn="b"/>
                      <a:r>
                        <a:rPr lang="en-US" sz="1600" u="none" strike="noStrike" dirty="0">
                          <a:effectLst/>
                        </a:rPr>
                        <a:t>87.6</a:t>
                      </a:r>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r>
                        <a:rPr lang="en-US" sz="1600" u="none" strike="noStrike" dirty="0">
                          <a:effectLst/>
                        </a:rPr>
                        <a:t>88.9</a:t>
                      </a:r>
                      <a:endParaRPr lang="en-US" sz="1600" b="0" i="0" u="none" strike="noStrike" dirty="0">
                        <a:solidFill>
                          <a:srgbClr val="000000"/>
                        </a:solidFill>
                        <a:effectLst/>
                        <a:latin typeface="Calibri" panose="020F0502020204030204" pitchFamily="34" charset="0"/>
                      </a:endParaRPr>
                    </a:p>
                  </a:txBody>
                  <a:tcPr marL="5464" marR="5464" marT="5464" marB="0" anchor="b"/>
                </a:tc>
                <a:extLst>
                  <a:ext uri="{0D108BD9-81ED-4DB2-BD59-A6C34878D82A}">
                    <a16:rowId xmlns:a16="http://schemas.microsoft.com/office/drawing/2014/main" val="276124449"/>
                  </a:ext>
                </a:extLst>
              </a:tr>
              <a:tr h="241298">
                <a:tc>
                  <a:txBody>
                    <a:bodyPr/>
                    <a:lstStyle/>
                    <a:p>
                      <a:pPr algn="ctr" fontAlgn="b"/>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5464" marR="5464" marT="5464"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5464" marR="5464" marT="5464" marB="0" anchor="b"/>
                </a:tc>
                <a:extLst>
                  <a:ext uri="{0D108BD9-81ED-4DB2-BD59-A6C34878D82A}">
                    <a16:rowId xmlns:a16="http://schemas.microsoft.com/office/drawing/2014/main" val="4268813704"/>
                  </a:ext>
                </a:extLst>
              </a:tr>
              <a:tr h="241298">
                <a:tc>
                  <a:txBody>
                    <a:bodyPr/>
                    <a:lstStyle/>
                    <a:p>
                      <a:pPr algn="ctr" fontAlgn="b"/>
                      <a:r>
                        <a:rPr lang="en-US" sz="1600" u="none" strike="noStrike" dirty="0">
                          <a:effectLst/>
                        </a:rPr>
                        <a:t>10</a:t>
                      </a:r>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l" fontAlgn="b"/>
                      <a:r>
                        <a:rPr lang="en-US" sz="1600" u="none" strike="noStrike">
                          <a:effectLst/>
                        </a:rPr>
                        <a:t>Chang Gung University</a:t>
                      </a:r>
                      <a:endParaRPr lang="en-US" sz="1600" b="0" i="0" u="none" strike="noStrike">
                        <a:solidFill>
                          <a:srgbClr val="000000"/>
                        </a:solidFill>
                        <a:effectLst/>
                        <a:latin typeface="Calibri" panose="020F0502020204030204" pitchFamily="34" charset="0"/>
                      </a:endParaRPr>
                    </a:p>
                  </a:txBody>
                  <a:tcPr marL="5464" marR="5464" marT="5464" marB="0" anchor="b"/>
                </a:tc>
                <a:tc>
                  <a:txBody>
                    <a:bodyPr/>
                    <a:lstStyle/>
                    <a:p>
                      <a:pPr algn="ctr" fontAlgn="b"/>
                      <a:r>
                        <a:rPr lang="en-US" sz="1600" u="none" strike="noStrike">
                          <a:effectLst/>
                        </a:rPr>
                        <a:t>87.3</a:t>
                      </a:r>
                      <a:endParaRPr lang="en-US" sz="1600" b="0" i="0" u="none" strike="noStrike">
                        <a:solidFill>
                          <a:srgbClr val="000000"/>
                        </a:solidFill>
                        <a:effectLst/>
                        <a:latin typeface="Calibri" panose="020F0502020204030204" pitchFamily="34" charset="0"/>
                      </a:endParaRPr>
                    </a:p>
                  </a:txBody>
                  <a:tcPr marL="5464" marR="5464" marT="5464" marB="0" anchor="b"/>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5464" marR="5464" marT="5464" marB="0" anchor="b"/>
                </a:tc>
                <a:extLst>
                  <a:ext uri="{0D108BD9-81ED-4DB2-BD59-A6C34878D82A}">
                    <a16:rowId xmlns:a16="http://schemas.microsoft.com/office/drawing/2014/main" val="893462744"/>
                  </a:ext>
                </a:extLst>
              </a:tr>
            </a:tbl>
          </a:graphicData>
        </a:graphic>
      </p:graphicFrame>
    </p:spTree>
    <p:extLst>
      <p:ext uri="{BB962C8B-B14F-4D97-AF65-F5344CB8AC3E}">
        <p14:creationId xmlns:p14="http://schemas.microsoft.com/office/powerpoint/2010/main" val="1776846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3BCA02-A0FC-4C5F-B169-7023AACF6FB7}"/>
              </a:ext>
            </a:extLst>
          </p:cNvPr>
          <p:cNvSpPr>
            <a:spLocks noGrp="1"/>
          </p:cNvSpPr>
          <p:nvPr>
            <p:ph type="title"/>
          </p:nvPr>
        </p:nvSpPr>
        <p:spPr>
          <a:xfrm>
            <a:off x="338668" y="381248"/>
            <a:ext cx="10984425" cy="418645"/>
          </a:xfrm>
        </p:spPr>
        <p:txBody>
          <a:bodyPr/>
          <a:lstStyle/>
          <a:p>
            <a:r>
              <a:rPr lang="en-US" sz="3600" dirty="0"/>
              <a:t>Impact Rankings 2020: Good Health and Well-being</a:t>
            </a:r>
          </a:p>
        </p:txBody>
      </p:sp>
      <p:pic>
        <p:nvPicPr>
          <p:cNvPr id="4" name="Picture 3">
            <a:extLst>
              <a:ext uri="{FF2B5EF4-FFF2-40B4-BE49-F238E27FC236}">
                <a16:creationId xmlns:a16="http://schemas.microsoft.com/office/drawing/2014/main" id="{5CB226C1-62D3-4432-80E8-0E10E5B81D8F}"/>
              </a:ext>
            </a:extLst>
          </p:cNvPr>
          <p:cNvPicPr>
            <a:picLocks noChangeAspect="1"/>
          </p:cNvPicPr>
          <p:nvPr/>
        </p:nvPicPr>
        <p:blipFill>
          <a:blip r:embed="rId3"/>
          <a:stretch>
            <a:fillRect/>
          </a:stretch>
        </p:blipFill>
        <p:spPr>
          <a:xfrm>
            <a:off x="10227732" y="1035618"/>
            <a:ext cx="1733333" cy="514286"/>
          </a:xfrm>
          <a:prstGeom prst="rect">
            <a:avLst/>
          </a:prstGeom>
        </p:spPr>
      </p:pic>
      <p:graphicFrame>
        <p:nvGraphicFramePr>
          <p:cNvPr id="6" name="Table 5">
            <a:extLst>
              <a:ext uri="{FF2B5EF4-FFF2-40B4-BE49-F238E27FC236}">
                <a16:creationId xmlns:a16="http://schemas.microsoft.com/office/drawing/2014/main" id="{1F40E03E-B738-4575-940D-BCE337699408}"/>
              </a:ext>
            </a:extLst>
          </p:cNvPr>
          <p:cNvGraphicFramePr>
            <a:graphicFrameLocks noGrp="1"/>
          </p:cNvGraphicFramePr>
          <p:nvPr>
            <p:extLst>
              <p:ext uri="{D42A27DB-BD31-4B8C-83A1-F6EECF244321}">
                <p14:modId xmlns:p14="http://schemas.microsoft.com/office/powerpoint/2010/main" val="18326248"/>
              </p:ext>
            </p:extLst>
          </p:nvPr>
        </p:nvGraphicFramePr>
        <p:xfrm>
          <a:off x="1303866" y="1035618"/>
          <a:ext cx="8365066" cy="5683381"/>
        </p:xfrm>
        <a:graphic>
          <a:graphicData uri="http://schemas.openxmlformats.org/drawingml/2006/table">
            <a:tbl>
              <a:tblPr firstRow="1" bandRow="1">
                <a:tableStyleId>{0E3FDE45-AF77-4B5C-9715-49D594BDF05E}</a:tableStyleId>
              </a:tblPr>
              <a:tblGrid>
                <a:gridCol w="795792">
                  <a:extLst>
                    <a:ext uri="{9D8B030D-6E8A-4147-A177-3AD203B41FA5}">
                      <a16:colId xmlns:a16="http://schemas.microsoft.com/office/drawing/2014/main" val="2841227316"/>
                    </a:ext>
                  </a:extLst>
                </a:gridCol>
                <a:gridCol w="3386740">
                  <a:extLst>
                    <a:ext uri="{9D8B030D-6E8A-4147-A177-3AD203B41FA5}">
                      <a16:colId xmlns:a16="http://schemas.microsoft.com/office/drawing/2014/main" val="3259572354"/>
                    </a:ext>
                  </a:extLst>
                </a:gridCol>
                <a:gridCol w="2091267">
                  <a:extLst>
                    <a:ext uri="{9D8B030D-6E8A-4147-A177-3AD203B41FA5}">
                      <a16:colId xmlns:a16="http://schemas.microsoft.com/office/drawing/2014/main" val="140681180"/>
                    </a:ext>
                  </a:extLst>
                </a:gridCol>
                <a:gridCol w="2091267">
                  <a:extLst>
                    <a:ext uri="{9D8B030D-6E8A-4147-A177-3AD203B41FA5}">
                      <a16:colId xmlns:a16="http://schemas.microsoft.com/office/drawing/2014/main" val="3196843802"/>
                    </a:ext>
                  </a:extLst>
                </a:gridCol>
              </a:tblGrid>
              <a:tr h="433675">
                <a:tc gridSpan="2">
                  <a:txBody>
                    <a:bodyPr/>
                    <a:lstStyle/>
                    <a:p>
                      <a:pPr algn="l" fontAlgn="b"/>
                      <a:r>
                        <a:rPr lang="en-US" sz="1800" b="0" i="0" u="none" strike="noStrike" dirty="0">
                          <a:solidFill>
                            <a:srgbClr val="000000"/>
                          </a:solidFill>
                          <a:effectLst/>
                          <a:latin typeface="Calibri" panose="020F0502020204030204" pitchFamily="34" charset="0"/>
                        </a:rPr>
                        <a:t>SDG 3 – Good Health and Well-being</a:t>
                      </a:r>
                    </a:p>
                  </a:txBody>
                  <a:tcPr marL="5464" marR="5464" marT="5464" marB="0" anchor="b"/>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5464" marR="5464" marT="5464" marB="0" anchor="b"/>
                </a:tc>
                <a:tc>
                  <a:txBody>
                    <a:bodyPr/>
                    <a:lstStyle/>
                    <a:p>
                      <a:pPr algn="ctr" fontAlgn="b"/>
                      <a:r>
                        <a:rPr lang="en-US" sz="1600" u="none" strike="noStrike" dirty="0">
                          <a:effectLst/>
                          <a:latin typeface="Calibri" panose="020F0502020204030204" pitchFamily="34" charset="0"/>
                          <a:cs typeface="Calibri" panose="020F0502020204030204" pitchFamily="34" charset="0"/>
                        </a:rPr>
                        <a:t>Good Health</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5464" marR="5464" marT="5464" marB="0" anchor="b"/>
                </a:tc>
                <a:tc>
                  <a:txBody>
                    <a:bodyPr/>
                    <a:lstStyle/>
                    <a:p>
                      <a:pPr algn="ctr" fontAlgn="b"/>
                      <a:r>
                        <a:rPr lang="en-US" sz="1600" u="none" strike="noStrike" dirty="0">
                          <a:effectLst/>
                          <a:latin typeface="Calibri" panose="020F0502020204030204" pitchFamily="34" charset="0"/>
                          <a:cs typeface="Calibri" panose="020F0502020204030204" pitchFamily="34" charset="0"/>
                        </a:rPr>
                        <a:t>Overall</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5464" marR="5464" marT="5464" marB="0" anchor="b"/>
                </a:tc>
                <a:extLst>
                  <a:ext uri="{0D108BD9-81ED-4DB2-BD59-A6C34878D82A}">
                    <a16:rowId xmlns:a16="http://schemas.microsoft.com/office/drawing/2014/main" val="3375778318"/>
                  </a:ext>
                </a:extLst>
              </a:tr>
              <a:tr h="445296">
                <a:tc>
                  <a:txBody>
                    <a:bodyPr/>
                    <a:lstStyle/>
                    <a:p>
                      <a:pPr algn="ctr" fontAlgn="b"/>
                      <a:r>
                        <a:rPr lang="en-US" sz="1600" b="0" i="0" u="none" strike="noStrike" dirty="0">
                          <a:solidFill>
                            <a:srgbClr val="000000"/>
                          </a:solidFill>
                          <a:effectLst/>
                          <a:latin typeface="Calibri" panose="020F0502020204030204" pitchFamily="34" charset="0"/>
                        </a:rPr>
                        <a:t>11</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King’s College London</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86.4</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95.4</a:t>
                      </a:r>
                    </a:p>
                  </a:txBody>
                  <a:tcPr marL="9525" marR="9525" marT="9525" marB="0" anchor="b"/>
                </a:tc>
                <a:extLst>
                  <a:ext uri="{0D108BD9-81ED-4DB2-BD59-A6C34878D82A}">
                    <a16:rowId xmlns:a16="http://schemas.microsoft.com/office/drawing/2014/main" val="3843604587"/>
                  </a:ext>
                </a:extLst>
              </a:tr>
              <a:tr h="249250">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74502498"/>
                  </a:ext>
                </a:extLst>
              </a:tr>
              <a:tr h="249250">
                <a:tc>
                  <a:txBody>
                    <a:bodyPr/>
                    <a:lstStyle/>
                    <a:p>
                      <a:pPr algn="ctr" fontAlgn="b"/>
                      <a:r>
                        <a:rPr lang="en-US" sz="1600" b="0" i="0" u="none" strike="noStrike" dirty="0">
                          <a:solidFill>
                            <a:srgbClr val="000000"/>
                          </a:solidFill>
                          <a:effectLst/>
                          <a:latin typeface="Calibri" panose="020F0502020204030204" pitchFamily="34" charset="0"/>
                        </a:rPr>
                        <a:t>12</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University of Saskatchewan</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86.2</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83.9</a:t>
                      </a:r>
                    </a:p>
                  </a:txBody>
                  <a:tcPr marL="9525" marR="9525" marT="9525" marB="0" anchor="b"/>
                </a:tc>
                <a:extLst>
                  <a:ext uri="{0D108BD9-81ED-4DB2-BD59-A6C34878D82A}">
                    <a16:rowId xmlns:a16="http://schemas.microsoft.com/office/drawing/2014/main" val="3195350096"/>
                  </a:ext>
                </a:extLst>
              </a:tr>
              <a:tr h="249250">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48107684"/>
                  </a:ext>
                </a:extLst>
              </a:tr>
              <a:tr h="249250">
                <a:tc>
                  <a:txBody>
                    <a:bodyPr/>
                    <a:lstStyle/>
                    <a:p>
                      <a:pPr algn="ctr" fontAlgn="b"/>
                      <a:r>
                        <a:rPr lang="en-US" sz="1600" b="0" i="0" u="none" strike="noStrike" dirty="0">
                          <a:solidFill>
                            <a:srgbClr val="000000"/>
                          </a:solidFill>
                          <a:effectLst/>
                          <a:latin typeface="Calibri" panose="020F0502020204030204" pitchFamily="34" charset="0"/>
                        </a:rPr>
                        <a:t>13</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University of Newcastle</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85.9</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88.7</a:t>
                      </a:r>
                    </a:p>
                  </a:txBody>
                  <a:tcPr marL="9525" marR="9525" marT="9525" marB="0" anchor="b"/>
                </a:tc>
                <a:extLst>
                  <a:ext uri="{0D108BD9-81ED-4DB2-BD59-A6C34878D82A}">
                    <a16:rowId xmlns:a16="http://schemas.microsoft.com/office/drawing/2014/main" val="924479528"/>
                  </a:ext>
                </a:extLst>
              </a:tr>
              <a:tr h="249250">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06519043"/>
                  </a:ext>
                </a:extLst>
              </a:tr>
              <a:tr h="249250">
                <a:tc>
                  <a:txBody>
                    <a:bodyPr/>
                    <a:lstStyle/>
                    <a:p>
                      <a:pPr algn="ctr" fontAlgn="b"/>
                      <a:r>
                        <a:rPr lang="en-US" sz="1600" b="0" i="0" u="none" strike="noStrike" dirty="0">
                          <a:solidFill>
                            <a:srgbClr val="000000"/>
                          </a:solidFill>
                          <a:effectLst/>
                          <a:latin typeface="Calibri" panose="020F0502020204030204" pitchFamily="34" charset="0"/>
                        </a:rPr>
                        <a:t>14</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Kaohsiung Medical University</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85.7</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68.2–75.3</a:t>
                      </a:r>
                    </a:p>
                  </a:txBody>
                  <a:tcPr marL="9525" marR="9525" marT="9525" marB="0" anchor="b"/>
                </a:tc>
                <a:extLst>
                  <a:ext uri="{0D108BD9-81ED-4DB2-BD59-A6C34878D82A}">
                    <a16:rowId xmlns:a16="http://schemas.microsoft.com/office/drawing/2014/main" val="1285575971"/>
                  </a:ext>
                </a:extLst>
              </a:tr>
              <a:tr h="249250">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51660841"/>
                  </a:ext>
                </a:extLst>
              </a:tr>
              <a:tr h="249250">
                <a:tc>
                  <a:txBody>
                    <a:bodyPr/>
                    <a:lstStyle/>
                    <a:p>
                      <a:pPr algn="ctr" fontAlgn="b"/>
                      <a:r>
                        <a:rPr lang="en-US" sz="1600" b="0" i="0" u="none" strike="noStrike" dirty="0">
                          <a:solidFill>
                            <a:srgbClr val="000000"/>
                          </a:solidFill>
                          <a:effectLst/>
                          <a:latin typeface="Calibri" panose="020F0502020204030204" pitchFamily="34" charset="0"/>
                        </a:rPr>
                        <a:t>14</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University of Sydney</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85.7</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98.1</a:t>
                      </a:r>
                    </a:p>
                  </a:txBody>
                  <a:tcPr marL="9525" marR="9525" marT="9525" marB="0" anchor="b"/>
                </a:tc>
                <a:extLst>
                  <a:ext uri="{0D108BD9-81ED-4DB2-BD59-A6C34878D82A}">
                    <a16:rowId xmlns:a16="http://schemas.microsoft.com/office/drawing/2014/main" val="4184206176"/>
                  </a:ext>
                </a:extLst>
              </a:tr>
              <a:tr h="249250">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35286586"/>
                  </a:ext>
                </a:extLst>
              </a:tr>
              <a:tr h="249250">
                <a:tc>
                  <a:txBody>
                    <a:bodyPr/>
                    <a:lstStyle/>
                    <a:p>
                      <a:pPr algn="ctr" fontAlgn="b"/>
                      <a:r>
                        <a:rPr lang="en-US" sz="1600" b="0" i="0" u="none" strike="noStrike" dirty="0">
                          <a:solidFill>
                            <a:srgbClr val="000000"/>
                          </a:solidFill>
                          <a:effectLst/>
                          <a:latin typeface="Calibri" panose="020F0502020204030204" pitchFamily="34" charset="0"/>
                        </a:rPr>
                        <a:t>16</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Nagoya City University</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84.7</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68.2–75.3</a:t>
                      </a:r>
                    </a:p>
                  </a:txBody>
                  <a:tcPr marL="9525" marR="9525" marT="9525" marB="0" anchor="b"/>
                </a:tc>
                <a:extLst>
                  <a:ext uri="{0D108BD9-81ED-4DB2-BD59-A6C34878D82A}">
                    <a16:rowId xmlns:a16="http://schemas.microsoft.com/office/drawing/2014/main" val="4128988211"/>
                  </a:ext>
                </a:extLst>
              </a:tr>
              <a:tr h="249250">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22921958"/>
                  </a:ext>
                </a:extLst>
              </a:tr>
              <a:tr h="249250">
                <a:tc>
                  <a:txBody>
                    <a:bodyPr/>
                    <a:lstStyle/>
                    <a:p>
                      <a:pPr algn="ctr" fontAlgn="b"/>
                      <a:r>
                        <a:rPr lang="en-US" sz="1600" b="0" i="0" u="none" strike="noStrike" dirty="0">
                          <a:solidFill>
                            <a:srgbClr val="000000"/>
                          </a:solidFill>
                          <a:effectLst/>
                          <a:latin typeface="Calibri" panose="020F0502020204030204" pitchFamily="34" charset="0"/>
                        </a:rPr>
                        <a:t>17</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University of Coimbra</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84.3</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86.5</a:t>
                      </a:r>
                    </a:p>
                  </a:txBody>
                  <a:tcPr marL="9525" marR="9525" marT="9525" marB="0" anchor="b"/>
                </a:tc>
                <a:extLst>
                  <a:ext uri="{0D108BD9-81ED-4DB2-BD59-A6C34878D82A}">
                    <a16:rowId xmlns:a16="http://schemas.microsoft.com/office/drawing/2014/main" val="737124411"/>
                  </a:ext>
                </a:extLst>
              </a:tr>
              <a:tr h="249250">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24415674"/>
                  </a:ext>
                </a:extLst>
              </a:tr>
              <a:tr h="249250">
                <a:tc>
                  <a:txBody>
                    <a:bodyPr/>
                    <a:lstStyle/>
                    <a:p>
                      <a:pPr algn="ctr" fontAlgn="b"/>
                      <a:r>
                        <a:rPr lang="en-US" sz="1600" b="0" i="0" u="none" strike="noStrike" dirty="0">
                          <a:solidFill>
                            <a:srgbClr val="000000"/>
                          </a:solidFill>
                          <a:effectLst/>
                          <a:latin typeface="Calibri" panose="020F0502020204030204" pitchFamily="34" charset="0"/>
                        </a:rPr>
                        <a:t>18</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Taipei Medical University</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84.2</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61.5–68.0</a:t>
                      </a:r>
                    </a:p>
                  </a:txBody>
                  <a:tcPr marL="9525" marR="9525" marT="9525" marB="0" anchor="b"/>
                </a:tc>
                <a:extLst>
                  <a:ext uri="{0D108BD9-81ED-4DB2-BD59-A6C34878D82A}">
                    <a16:rowId xmlns:a16="http://schemas.microsoft.com/office/drawing/2014/main" val="1908931051"/>
                  </a:ext>
                </a:extLst>
              </a:tr>
              <a:tr h="249250">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43995593"/>
                  </a:ext>
                </a:extLst>
              </a:tr>
              <a:tr h="249250">
                <a:tc>
                  <a:txBody>
                    <a:bodyPr/>
                    <a:lstStyle/>
                    <a:p>
                      <a:pPr algn="ctr" fontAlgn="b"/>
                      <a:r>
                        <a:rPr lang="en-US" sz="1600" b="0" i="0" u="none" strike="noStrike" dirty="0">
                          <a:solidFill>
                            <a:srgbClr val="000000"/>
                          </a:solidFill>
                          <a:effectLst/>
                          <a:latin typeface="Calibri" panose="020F0502020204030204" pitchFamily="34" charset="0"/>
                        </a:rPr>
                        <a:t>19</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Deakin University</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84.1</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88</a:t>
                      </a:r>
                    </a:p>
                  </a:txBody>
                  <a:tcPr marL="9525" marR="9525" marT="9525" marB="0" anchor="b"/>
                </a:tc>
                <a:extLst>
                  <a:ext uri="{0D108BD9-81ED-4DB2-BD59-A6C34878D82A}">
                    <a16:rowId xmlns:a16="http://schemas.microsoft.com/office/drawing/2014/main" val="276124449"/>
                  </a:ext>
                </a:extLst>
              </a:tr>
              <a:tr h="249250">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68813704"/>
                  </a:ext>
                </a:extLst>
              </a:tr>
              <a:tr h="469101">
                <a:tc>
                  <a:txBody>
                    <a:bodyPr/>
                    <a:lstStyle/>
                    <a:p>
                      <a:pPr algn="ctr" fontAlgn="b"/>
                      <a:r>
                        <a:rPr lang="en-US" sz="1600" b="0" i="0" u="none" strike="noStrike" dirty="0">
                          <a:solidFill>
                            <a:srgbClr val="000000"/>
                          </a:solidFill>
                          <a:effectLst/>
                          <a:latin typeface="Calibri" panose="020F0502020204030204" pitchFamily="34" charset="0"/>
                        </a:rPr>
                        <a:t>20</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JSS Academy of Higher Education and Research</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83.9</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68.2–75.3</a:t>
                      </a:r>
                    </a:p>
                  </a:txBody>
                  <a:tcPr marL="9525" marR="9525" marT="9525" marB="0" anchor="b"/>
                </a:tc>
                <a:extLst>
                  <a:ext uri="{0D108BD9-81ED-4DB2-BD59-A6C34878D82A}">
                    <a16:rowId xmlns:a16="http://schemas.microsoft.com/office/drawing/2014/main" val="893462744"/>
                  </a:ext>
                </a:extLst>
              </a:tr>
            </a:tbl>
          </a:graphicData>
        </a:graphic>
      </p:graphicFrame>
    </p:spTree>
    <p:extLst>
      <p:ext uri="{BB962C8B-B14F-4D97-AF65-F5344CB8AC3E}">
        <p14:creationId xmlns:p14="http://schemas.microsoft.com/office/powerpoint/2010/main" val="30400233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993313-99B5-4FD3-9CAD-CFE7C5A316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7638" y="620860"/>
            <a:ext cx="5178895" cy="6146720"/>
          </a:xfrm>
          <a:prstGeom prst="rect">
            <a:avLst/>
          </a:prstGeom>
        </p:spPr>
      </p:pic>
      <p:sp>
        <p:nvSpPr>
          <p:cNvPr id="2" name="Title 1">
            <a:extLst>
              <a:ext uri="{FF2B5EF4-FFF2-40B4-BE49-F238E27FC236}">
                <a16:creationId xmlns:a16="http://schemas.microsoft.com/office/drawing/2014/main" id="{D38E525B-3020-4E00-8A0B-85E383B1D7EB}"/>
              </a:ext>
            </a:extLst>
          </p:cNvPr>
          <p:cNvSpPr>
            <a:spLocks noGrp="1"/>
          </p:cNvSpPr>
          <p:nvPr>
            <p:ph type="title"/>
          </p:nvPr>
        </p:nvSpPr>
        <p:spPr>
          <a:xfrm>
            <a:off x="527638" y="457200"/>
            <a:ext cx="10655300" cy="509610"/>
          </a:xfrm>
        </p:spPr>
        <p:txBody>
          <a:bodyPr/>
          <a:lstStyle/>
          <a:p>
            <a:r>
              <a:rPr lang="en-US" dirty="0"/>
              <a:t>SDG 3: Good Health and Well-being</a:t>
            </a:r>
            <a:br>
              <a:rPr lang="en-US" dirty="0"/>
            </a:br>
            <a:endParaRPr lang="en-US" dirty="0"/>
          </a:p>
        </p:txBody>
      </p:sp>
      <p:pic>
        <p:nvPicPr>
          <p:cNvPr id="5" name="Picture 4">
            <a:extLst>
              <a:ext uri="{FF2B5EF4-FFF2-40B4-BE49-F238E27FC236}">
                <a16:creationId xmlns:a16="http://schemas.microsoft.com/office/drawing/2014/main" id="{990589F6-74E2-42F6-985E-A7B6C5E971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40815" y="1529355"/>
            <a:ext cx="9072252" cy="4871445"/>
          </a:xfrm>
          <a:prstGeom prst="rect">
            <a:avLst/>
          </a:prstGeom>
          <a:ln>
            <a:solidFill>
              <a:srgbClr val="0070C0"/>
            </a:solidFill>
          </a:ln>
        </p:spPr>
      </p:pic>
    </p:spTree>
    <p:extLst>
      <p:ext uri="{BB962C8B-B14F-4D97-AF65-F5344CB8AC3E}">
        <p14:creationId xmlns:p14="http://schemas.microsoft.com/office/powerpoint/2010/main" val="2229536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F0360-102F-4092-A10E-DCAD01217E1A}"/>
              </a:ext>
            </a:extLst>
          </p:cNvPr>
          <p:cNvSpPr>
            <a:spLocks noGrp="1"/>
          </p:cNvSpPr>
          <p:nvPr>
            <p:ph type="title"/>
          </p:nvPr>
        </p:nvSpPr>
        <p:spPr>
          <a:xfrm>
            <a:off x="286980" y="331878"/>
            <a:ext cx="10655300" cy="617012"/>
          </a:xfrm>
        </p:spPr>
        <p:txBody>
          <a:bodyPr/>
          <a:lstStyle/>
          <a:p>
            <a:r>
              <a:rPr lang="en-US" sz="3200" dirty="0"/>
              <a:t>Stanford University Research in SDG 3</a:t>
            </a:r>
          </a:p>
        </p:txBody>
      </p:sp>
      <p:pic>
        <p:nvPicPr>
          <p:cNvPr id="4" name="Picture 3">
            <a:extLst>
              <a:ext uri="{FF2B5EF4-FFF2-40B4-BE49-F238E27FC236}">
                <a16:creationId xmlns:a16="http://schemas.microsoft.com/office/drawing/2014/main" id="{CCF6B1F7-4AC5-41E6-8DDE-112A834742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48681" y="863464"/>
            <a:ext cx="2357865" cy="3652905"/>
          </a:xfrm>
          <a:prstGeom prst="rect">
            <a:avLst/>
          </a:prstGeom>
        </p:spPr>
      </p:pic>
      <p:pic>
        <p:nvPicPr>
          <p:cNvPr id="5" name="Picture 4">
            <a:extLst>
              <a:ext uri="{FF2B5EF4-FFF2-40B4-BE49-F238E27FC236}">
                <a16:creationId xmlns:a16="http://schemas.microsoft.com/office/drawing/2014/main" id="{50E4D81F-4A9E-4F03-9001-D3FC0D958A4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5874" y="3082705"/>
            <a:ext cx="2405329" cy="3531419"/>
          </a:xfrm>
          <a:prstGeom prst="rect">
            <a:avLst/>
          </a:prstGeom>
        </p:spPr>
      </p:pic>
      <p:pic>
        <p:nvPicPr>
          <p:cNvPr id="6" name="Picture 5">
            <a:extLst>
              <a:ext uri="{FF2B5EF4-FFF2-40B4-BE49-F238E27FC236}">
                <a16:creationId xmlns:a16="http://schemas.microsoft.com/office/drawing/2014/main" id="{7628CB5C-5EB8-456F-BCC4-9726BB42A9C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43352" y="3201163"/>
            <a:ext cx="2405329" cy="3554143"/>
          </a:xfrm>
          <a:prstGeom prst="rect">
            <a:avLst/>
          </a:prstGeom>
        </p:spPr>
      </p:pic>
      <p:cxnSp>
        <p:nvCxnSpPr>
          <p:cNvPr id="8" name="Straight Arrow Connector 7">
            <a:extLst>
              <a:ext uri="{FF2B5EF4-FFF2-40B4-BE49-F238E27FC236}">
                <a16:creationId xmlns:a16="http://schemas.microsoft.com/office/drawing/2014/main" id="{04DB605E-B7D5-4B60-802F-910BF07C7DA0}"/>
              </a:ext>
            </a:extLst>
          </p:cNvPr>
          <p:cNvCxnSpPr>
            <a:cxnSpLocks/>
          </p:cNvCxnSpPr>
          <p:nvPr/>
        </p:nvCxnSpPr>
        <p:spPr>
          <a:xfrm>
            <a:off x="2670629" y="3429000"/>
            <a:ext cx="2642350" cy="1726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9750226-5C53-4F85-B680-5D08038309BE}"/>
              </a:ext>
            </a:extLst>
          </p:cNvPr>
          <p:cNvCxnSpPr>
            <a:cxnSpLocks/>
          </p:cNvCxnSpPr>
          <p:nvPr/>
        </p:nvCxnSpPr>
        <p:spPr>
          <a:xfrm flipH="1">
            <a:off x="5592859" y="4555236"/>
            <a:ext cx="17504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253D2A2-6166-46D5-8334-EB98D1C6F8CD}"/>
              </a:ext>
            </a:extLst>
          </p:cNvPr>
          <p:cNvCxnSpPr>
            <a:cxnSpLocks/>
          </p:cNvCxnSpPr>
          <p:nvPr/>
        </p:nvCxnSpPr>
        <p:spPr>
          <a:xfrm flipH="1">
            <a:off x="5541142" y="1847975"/>
            <a:ext cx="4130100" cy="1897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042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B75D-779A-48C4-B776-1042BD949A23}"/>
              </a:ext>
            </a:extLst>
          </p:cNvPr>
          <p:cNvSpPr>
            <a:spLocks noGrp="1"/>
          </p:cNvSpPr>
          <p:nvPr>
            <p:ph type="title"/>
          </p:nvPr>
        </p:nvSpPr>
        <p:spPr>
          <a:xfrm>
            <a:off x="416303" y="271778"/>
            <a:ext cx="10655300" cy="617012"/>
          </a:xfrm>
        </p:spPr>
        <p:txBody>
          <a:bodyPr/>
          <a:lstStyle/>
          <a:p>
            <a:r>
              <a:rPr lang="en-US" dirty="0"/>
              <a:t>Find Global Collaborators</a:t>
            </a:r>
          </a:p>
        </p:txBody>
      </p:sp>
      <p:pic>
        <p:nvPicPr>
          <p:cNvPr id="5" name="Picture 4">
            <a:extLst>
              <a:ext uri="{FF2B5EF4-FFF2-40B4-BE49-F238E27FC236}">
                <a16:creationId xmlns:a16="http://schemas.microsoft.com/office/drawing/2014/main" id="{79B7CA14-7060-4A87-9A3A-629ECBCBF0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4594" y="888790"/>
            <a:ext cx="8171143" cy="5978703"/>
          </a:xfrm>
          <a:prstGeom prst="rect">
            <a:avLst/>
          </a:prstGeom>
        </p:spPr>
      </p:pic>
      <p:pic>
        <p:nvPicPr>
          <p:cNvPr id="4" name="Picture 3">
            <a:extLst>
              <a:ext uri="{FF2B5EF4-FFF2-40B4-BE49-F238E27FC236}">
                <a16:creationId xmlns:a16="http://schemas.microsoft.com/office/drawing/2014/main" id="{B5177637-BBDA-4121-9A70-B4C3C070E87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4594" y="1430055"/>
            <a:ext cx="9536741" cy="5427945"/>
          </a:xfrm>
          <a:prstGeom prst="rect">
            <a:avLst/>
          </a:prstGeom>
        </p:spPr>
      </p:pic>
      <p:pic>
        <p:nvPicPr>
          <p:cNvPr id="6" name="Picture 5">
            <a:extLst>
              <a:ext uri="{FF2B5EF4-FFF2-40B4-BE49-F238E27FC236}">
                <a16:creationId xmlns:a16="http://schemas.microsoft.com/office/drawing/2014/main" id="{B4ADD54C-E890-49C6-AAC5-182B746A90EF}"/>
              </a:ext>
            </a:extLst>
          </p:cNvPr>
          <p:cNvPicPr>
            <a:picLocks noChangeAspect="1"/>
          </p:cNvPicPr>
          <p:nvPr/>
        </p:nvPicPr>
        <p:blipFill>
          <a:blip r:embed="rId5"/>
          <a:stretch>
            <a:fillRect/>
          </a:stretch>
        </p:blipFill>
        <p:spPr>
          <a:xfrm>
            <a:off x="7986635" y="813043"/>
            <a:ext cx="3932095" cy="2168949"/>
          </a:xfrm>
          <a:prstGeom prst="rect">
            <a:avLst/>
          </a:prstGeom>
        </p:spPr>
      </p:pic>
    </p:spTree>
    <p:extLst>
      <p:ext uri="{BB962C8B-B14F-4D97-AF65-F5344CB8AC3E}">
        <p14:creationId xmlns:p14="http://schemas.microsoft.com/office/powerpoint/2010/main" val="285872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4EB57B5-8AC3-43CA-AC9D-C364DB70B68D}"/>
              </a:ext>
            </a:extLst>
          </p:cNvPr>
          <p:cNvSpPr txBox="1">
            <a:spLocks/>
          </p:cNvSpPr>
          <p:nvPr/>
        </p:nvSpPr>
        <p:spPr>
          <a:xfrm>
            <a:off x="355509" y="271778"/>
            <a:ext cx="11369297" cy="617012"/>
          </a:xfrm>
          <a:prstGeom prst="rect">
            <a:avLst/>
          </a:prstGeom>
        </p:spPr>
        <p:txBody>
          <a:bodyPr vert="horz" lIns="91440" tIns="0" rIns="91440" bIns="0" rtlCol="0" anchor="ctr" anchorCtr="0">
            <a:noAutofit/>
          </a:bodyPr>
          <a:lstStyle>
            <a:lvl1pPr algn="l" defTabSz="914377" rtl="0" eaLnBrk="1" latinLnBrk="0" hangingPunct="1">
              <a:lnSpc>
                <a:spcPct val="100000"/>
              </a:lnSpc>
              <a:spcBef>
                <a:spcPct val="0"/>
              </a:spcBef>
              <a:buNone/>
              <a:defRPr sz="3733" kern="1200">
                <a:solidFill>
                  <a:schemeClr val="tx1"/>
                </a:solidFill>
                <a:latin typeface="+mj-lt"/>
                <a:ea typeface="+mj-ea"/>
                <a:cs typeface="+mj-cs"/>
              </a:defRPr>
            </a:lvl1pPr>
          </a:lstStyle>
          <a:p>
            <a:r>
              <a:rPr lang="en-US" sz="3200" dirty="0"/>
              <a:t>Explore Impact and Potential Collaborations </a:t>
            </a:r>
          </a:p>
        </p:txBody>
      </p:sp>
      <p:sp>
        <p:nvSpPr>
          <p:cNvPr id="8" name="Arrow: Right 7">
            <a:extLst>
              <a:ext uri="{FF2B5EF4-FFF2-40B4-BE49-F238E27FC236}">
                <a16:creationId xmlns:a16="http://schemas.microsoft.com/office/drawing/2014/main" id="{6A3DD6E3-9FE5-447D-B8FA-F32B208988D1}"/>
              </a:ext>
            </a:extLst>
          </p:cNvPr>
          <p:cNvSpPr/>
          <p:nvPr/>
        </p:nvSpPr>
        <p:spPr>
          <a:xfrm>
            <a:off x="2866697" y="2232534"/>
            <a:ext cx="2699657" cy="85634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Potential</a:t>
            </a:r>
          </a:p>
        </p:txBody>
      </p:sp>
      <p:pic>
        <p:nvPicPr>
          <p:cNvPr id="4" name="Picture 3">
            <a:extLst>
              <a:ext uri="{FF2B5EF4-FFF2-40B4-BE49-F238E27FC236}">
                <a16:creationId xmlns:a16="http://schemas.microsoft.com/office/drawing/2014/main" id="{0809B2C7-E62D-477A-AA57-54FAF7D7D83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67194" y="888790"/>
            <a:ext cx="4987270" cy="5811555"/>
          </a:xfrm>
          <a:prstGeom prst="rect">
            <a:avLst/>
          </a:prstGeom>
        </p:spPr>
      </p:pic>
      <p:pic>
        <p:nvPicPr>
          <p:cNvPr id="11" name="Picture 10">
            <a:extLst>
              <a:ext uri="{FF2B5EF4-FFF2-40B4-BE49-F238E27FC236}">
                <a16:creationId xmlns:a16="http://schemas.microsoft.com/office/drawing/2014/main" id="{640B5DBC-B211-46E8-83B7-6086B4211DF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80670" y="1216875"/>
            <a:ext cx="7306574" cy="5147525"/>
          </a:xfrm>
          <a:prstGeom prst="rect">
            <a:avLst/>
          </a:prstGeom>
          <a:ln>
            <a:solidFill>
              <a:schemeClr val="accent1">
                <a:shade val="50000"/>
              </a:schemeClr>
            </a:solidFill>
          </a:ln>
        </p:spPr>
      </p:pic>
    </p:spTree>
    <p:extLst>
      <p:ext uri="{BB962C8B-B14F-4D97-AF65-F5344CB8AC3E}">
        <p14:creationId xmlns:p14="http://schemas.microsoft.com/office/powerpoint/2010/main" val="1735374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FADD95-3F8F-41C2-80EC-85CD83F2D8A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883" y="423353"/>
            <a:ext cx="8683820" cy="6011293"/>
          </a:xfrm>
          <a:prstGeom prst="rect">
            <a:avLst/>
          </a:prstGeom>
        </p:spPr>
      </p:pic>
      <p:pic>
        <p:nvPicPr>
          <p:cNvPr id="4" name="Picture 3">
            <a:extLst>
              <a:ext uri="{FF2B5EF4-FFF2-40B4-BE49-F238E27FC236}">
                <a16:creationId xmlns:a16="http://schemas.microsoft.com/office/drawing/2014/main" id="{6F4BAB65-EE6D-4158-A58F-B3106921015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92988" y="423353"/>
            <a:ext cx="5640419" cy="5930166"/>
          </a:xfrm>
          <a:prstGeom prst="rect">
            <a:avLst/>
          </a:prstGeom>
          <a:ln>
            <a:solidFill>
              <a:schemeClr val="accent1">
                <a:shade val="50000"/>
              </a:schemeClr>
            </a:solidFill>
          </a:ln>
        </p:spPr>
      </p:pic>
    </p:spTree>
    <p:extLst>
      <p:ext uri="{BB962C8B-B14F-4D97-AF65-F5344CB8AC3E}">
        <p14:creationId xmlns:p14="http://schemas.microsoft.com/office/powerpoint/2010/main" val="109242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A05689-2540-43E3-9785-75CC114624A6}"/>
              </a:ext>
            </a:extLst>
          </p:cNvPr>
          <p:cNvSpPr>
            <a:spLocks noGrp="1"/>
          </p:cNvSpPr>
          <p:nvPr>
            <p:ph type="title"/>
          </p:nvPr>
        </p:nvSpPr>
        <p:spPr/>
        <p:txBody>
          <a:bodyPr/>
          <a:lstStyle/>
          <a:p>
            <a:r>
              <a:rPr lang="en-US" dirty="0"/>
              <a:t>Transforming Research with SciVal</a:t>
            </a:r>
          </a:p>
        </p:txBody>
      </p:sp>
      <p:sp>
        <p:nvSpPr>
          <p:cNvPr id="7" name="Text Placeholder 6">
            <a:extLst>
              <a:ext uri="{FF2B5EF4-FFF2-40B4-BE49-F238E27FC236}">
                <a16:creationId xmlns:a16="http://schemas.microsoft.com/office/drawing/2014/main" id="{79B2807D-2F12-4FC9-BF2E-8FE0A3372FB3}"/>
              </a:ext>
            </a:extLst>
          </p:cNvPr>
          <p:cNvSpPr>
            <a:spLocks noGrp="1"/>
          </p:cNvSpPr>
          <p:nvPr>
            <p:ph type="body" sz="quarter" idx="13"/>
          </p:nvPr>
        </p:nvSpPr>
        <p:spPr/>
        <p:txBody>
          <a:bodyPr>
            <a:normAutofit fontScale="92500" lnSpcReduction="20000"/>
          </a:bodyPr>
          <a:lstStyle/>
          <a:p>
            <a:r>
              <a:rPr lang="en-US" dirty="0"/>
              <a:t>UN Sustainable Development Goals</a:t>
            </a:r>
          </a:p>
          <a:p>
            <a:pPr lvl="1"/>
            <a:r>
              <a:rPr lang="en-US" dirty="0"/>
              <a:t>Why this matters</a:t>
            </a:r>
          </a:p>
          <a:p>
            <a:pPr lvl="1"/>
            <a:r>
              <a:rPr lang="en-US" dirty="0"/>
              <a:t>Contributions impacting science</a:t>
            </a:r>
          </a:p>
          <a:p>
            <a:pPr lvl="1"/>
            <a:endParaRPr lang="en-US" dirty="0"/>
          </a:p>
          <a:p>
            <a:r>
              <a:rPr lang="en-US" dirty="0"/>
              <a:t>Sustainable Development Goals in SciVal</a:t>
            </a:r>
          </a:p>
          <a:p>
            <a:pPr lvl="1"/>
            <a:r>
              <a:rPr lang="en-US" dirty="0"/>
              <a:t>Exploring impact</a:t>
            </a:r>
          </a:p>
          <a:p>
            <a:pPr lvl="1"/>
            <a:r>
              <a:rPr lang="en-US" dirty="0"/>
              <a:t>Understanding global strengths</a:t>
            </a:r>
          </a:p>
          <a:p>
            <a:pPr lvl="1"/>
            <a:endParaRPr lang="en-US" dirty="0"/>
          </a:p>
          <a:p>
            <a:r>
              <a:rPr lang="en-US" dirty="0"/>
              <a:t>Academic-Corporate Collaborations</a:t>
            </a:r>
          </a:p>
          <a:p>
            <a:pPr lvl="1"/>
            <a:endParaRPr lang="en-US" dirty="0"/>
          </a:p>
          <a:p>
            <a:r>
              <a:rPr lang="en-US" dirty="0"/>
              <a:t>Where to get more information</a:t>
            </a:r>
          </a:p>
        </p:txBody>
      </p:sp>
      <p:pic>
        <p:nvPicPr>
          <p:cNvPr id="8" name="Picture 7">
            <a:extLst>
              <a:ext uri="{FF2B5EF4-FFF2-40B4-BE49-F238E27FC236}">
                <a16:creationId xmlns:a16="http://schemas.microsoft.com/office/drawing/2014/main" id="{EFD5C70F-5A18-4387-ACC8-681AB4E5991A}"/>
              </a:ext>
            </a:extLst>
          </p:cNvPr>
          <p:cNvPicPr>
            <a:picLocks noChangeAspect="1"/>
          </p:cNvPicPr>
          <p:nvPr/>
        </p:nvPicPr>
        <p:blipFill>
          <a:blip r:embed="rId3"/>
          <a:stretch>
            <a:fillRect/>
          </a:stretch>
        </p:blipFill>
        <p:spPr>
          <a:xfrm>
            <a:off x="6849261" y="1110846"/>
            <a:ext cx="4705592" cy="4673840"/>
          </a:xfrm>
          <a:prstGeom prst="rect">
            <a:avLst/>
          </a:prstGeom>
        </p:spPr>
      </p:pic>
    </p:spTree>
    <p:extLst>
      <p:ext uri="{BB962C8B-B14F-4D97-AF65-F5344CB8AC3E}">
        <p14:creationId xmlns:p14="http://schemas.microsoft.com/office/powerpoint/2010/main" val="2861930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C2D22-4AED-4F05-83DA-513472220ECA}"/>
              </a:ext>
            </a:extLst>
          </p:cNvPr>
          <p:cNvSpPr>
            <a:spLocks noGrp="1"/>
          </p:cNvSpPr>
          <p:nvPr>
            <p:ph type="title"/>
          </p:nvPr>
        </p:nvSpPr>
        <p:spPr>
          <a:xfrm>
            <a:off x="768349" y="315413"/>
            <a:ext cx="10655300" cy="617012"/>
          </a:xfrm>
        </p:spPr>
        <p:txBody>
          <a:bodyPr/>
          <a:lstStyle/>
          <a:p>
            <a:r>
              <a:rPr lang="en-US" dirty="0"/>
              <a:t>Find Corporations working in this research area</a:t>
            </a:r>
          </a:p>
        </p:txBody>
      </p:sp>
      <p:pic>
        <p:nvPicPr>
          <p:cNvPr id="3" name="Picture 2">
            <a:extLst>
              <a:ext uri="{FF2B5EF4-FFF2-40B4-BE49-F238E27FC236}">
                <a16:creationId xmlns:a16="http://schemas.microsoft.com/office/drawing/2014/main" id="{FED204C0-FE9F-4A4A-953A-D6892AE0511B}"/>
              </a:ext>
            </a:extLst>
          </p:cNvPr>
          <p:cNvPicPr>
            <a:picLocks noChangeAspect="1"/>
          </p:cNvPicPr>
          <p:nvPr/>
        </p:nvPicPr>
        <p:blipFill>
          <a:blip r:embed="rId2"/>
          <a:stretch>
            <a:fillRect/>
          </a:stretch>
        </p:blipFill>
        <p:spPr>
          <a:xfrm>
            <a:off x="768349" y="1110846"/>
            <a:ext cx="10238095" cy="5352381"/>
          </a:xfrm>
          <a:prstGeom prst="rect">
            <a:avLst/>
          </a:prstGeom>
        </p:spPr>
      </p:pic>
      <p:pic>
        <p:nvPicPr>
          <p:cNvPr id="4" name="Picture 3">
            <a:extLst>
              <a:ext uri="{FF2B5EF4-FFF2-40B4-BE49-F238E27FC236}">
                <a16:creationId xmlns:a16="http://schemas.microsoft.com/office/drawing/2014/main" id="{926FC42B-5BBD-4FD9-96FA-4FD6D4D09F35}"/>
              </a:ext>
            </a:extLst>
          </p:cNvPr>
          <p:cNvPicPr>
            <a:picLocks noChangeAspect="1"/>
          </p:cNvPicPr>
          <p:nvPr/>
        </p:nvPicPr>
        <p:blipFill>
          <a:blip r:embed="rId3"/>
          <a:stretch>
            <a:fillRect/>
          </a:stretch>
        </p:blipFill>
        <p:spPr>
          <a:xfrm>
            <a:off x="7125249" y="1110846"/>
            <a:ext cx="4816433" cy="6858000"/>
          </a:xfrm>
          <a:prstGeom prst="rect">
            <a:avLst/>
          </a:prstGeom>
        </p:spPr>
      </p:pic>
    </p:spTree>
    <p:extLst>
      <p:ext uri="{BB962C8B-B14F-4D97-AF65-F5344CB8AC3E}">
        <p14:creationId xmlns:p14="http://schemas.microsoft.com/office/powerpoint/2010/main" val="145722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B75D-779A-48C4-B776-1042BD949A23}"/>
              </a:ext>
            </a:extLst>
          </p:cNvPr>
          <p:cNvSpPr>
            <a:spLocks noGrp="1"/>
          </p:cNvSpPr>
          <p:nvPr>
            <p:ph type="title"/>
          </p:nvPr>
        </p:nvSpPr>
        <p:spPr>
          <a:xfrm>
            <a:off x="416303" y="271778"/>
            <a:ext cx="10655300" cy="617012"/>
          </a:xfrm>
        </p:spPr>
        <p:txBody>
          <a:bodyPr/>
          <a:lstStyle/>
          <a:p>
            <a:r>
              <a:rPr lang="en-US" dirty="0"/>
              <a:t>Academic-Corporate Collaborations </a:t>
            </a:r>
          </a:p>
        </p:txBody>
      </p:sp>
      <p:pic>
        <p:nvPicPr>
          <p:cNvPr id="5" name="Picture 4">
            <a:extLst>
              <a:ext uri="{FF2B5EF4-FFF2-40B4-BE49-F238E27FC236}">
                <a16:creationId xmlns:a16="http://schemas.microsoft.com/office/drawing/2014/main" id="{79B7CA14-7060-4A87-9A3A-629ECBCBF0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9350" y="1107831"/>
            <a:ext cx="9651058" cy="5215159"/>
          </a:xfrm>
          <a:prstGeom prst="rect">
            <a:avLst/>
          </a:prstGeom>
        </p:spPr>
      </p:pic>
      <p:pic>
        <p:nvPicPr>
          <p:cNvPr id="4" name="Picture 3">
            <a:extLst>
              <a:ext uri="{FF2B5EF4-FFF2-40B4-BE49-F238E27FC236}">
                <a16:creationId xmlns:a16="http://schemas.microsoft.com/office/drawing/2014/main" id="{B5177637-BBDA-4121-9A70-B4C3C070E87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61455" y="1107831"/>
            <a:ext cx="9838953" cy="5584037"/>
          </a:xfrm>
          <a:prstGeom prst="rect">
            <a:avLst/>
          </a:prstGeom>
        </p:spPr>
      </p:pic>
    </p:spTree>
    <p:extLst>
      <p:ext uri="{BB962C8B-B14F-4D97-AF65-F5344CB8AC3E}">
        <p14:creationId xmlns:p14="http://schemas.microsoft.com/office/powerpoint/2010/main" val="237119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35A7E2-8BF0-4B25-9610-1D68807990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9333" y="849096"/>
            <a:ext cx="3878299" cy="5578836"/>
          </a:xfrm>
          <a:prstGeom prst="rect">
            <a:avLst/>
          </a:prstGeom>
        </p:spPr>
      </p:pic>
      <p:sp>
        <p:nvSpPr>
          <p:cNvPr id="7" name="Title 1">
            <a:extLst>
              <a:ext uri="{FF2B5EF4-FFF2-40B4-BE49-F238E27FC236}">
                <a16:creationId xmlns:a16="http://schemas.microsoft.com/office/drawing/2014/main" id="{04EB57B5-8AC3-43CA-AC9D-C364DB70B68D}"/>
              </a:ext>
            </a:extLst>
          </p:cNvPr>
          <p:cNvSpPr txBox="1">
            <a:spLocks/>
          </p:cNvSpPr>
          <p:nvPr/>
        </p:nvSpPr>
        <p:spPr>
          <a:xfrm>
            <a:off x="355509" y="271778"/>
            <a:ext cx="11369297" cy="617012"/>
          </a:xfrm>
          <a:prstGeom prst="rect">
            <a:avLst/>
          </a:prstGeom>
        </p:spPr>
        <p:txBody>
          <a:bodyPr vert="horz" lIns="91440" tIns="0" rIns="91440" bIns="0" rtlCol="0" anchor="ctr" anchorCtr="0">
            <a:noAutofit/>
          </a:bodyPr>
          <a:lstStyle>
            <a:lvl1pPr algn="l" defTabSz="914377" rtl="0" eaLnBrk="1" latinLnBrk="0" hangingPunct="1">
              <a:lnSpc>
                <a:spcPct val="100000"/>
              </a:lnSpc>
              <a:spcBef>
                <a:spcPct val="0"/>
              </a:spcBef>
              <a:buNone/>
              <a:defRPr sz="3733" kern="1200">
                <a:solidFill>
                  <a:schemeClr val="tx1"/>
                </a:solidFill>
                <a:latin typeface="+mj-lt"/>
                <a:ea typeface="+mj-ea"/>
                <a:cs typeface="+mj-cs"/>
              </a:defRPr>
            </a:lvl1pPr>
          </a:lstStyle>
          <a:p>
            <a:r>
              <a:rPr lang="en-US" sz="3200" dirty="0"/>
              <a:t>Existing and Potential Academic-Corporate Collaborations </a:t>
            </a:r>
          </a:p>
        </p:txBody>
      </p:sp>
      <p:sp>
        <p:nvSpPr>
          <p:cNvPr id="8" name="Arrow: Right 7">
            <a:extLst>
              <a:ext uri="{FF2B5EF4-FFF2-40B4-BE49-F238E27FC236}">
                <a16:creationId xmlns:a16="http://schemas.microsoft.com/office/drawing/2014/main" id="{6A3DD6E3-9FE5-447D-B8FA-F32B208988D1}"/>
              </a:ext>
            </a:extLst>
          </p:cNvPr>
          <p:cNvSpPr/>
          <p:nvPr/>
        </p:nvSpPr>
        <p:spPr>
          <a:xfrm>
            <a:off x="4209143" y="3000829"/>
            <a:ext cx="2699657" cy="85634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Potential</a:t>
            </a:r>
          </a:p>
        </p:txBody>
      </p:sp>
      <p:pic>
        <p:nvPicPr>
          <p:cNvPr id="9" name="Picture 8">
            <a:extLst>
              <a:ext uri="{FF2B5EF4-FFF2-40B4-BE49-F238E27FC236}">
                <a16:creationId xmlns:a16="http://schemas.microsoft.com/office/drawing/2014/main" id="{54538CEF-2D2E-45E5-9AB3-8058A26F147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49203" y="888790"/>
            <a:ext cx="4553464" cy="5578836"/>
          </a:xfrm>
          <a:prstGeom prst="rect">
            <a:avLst/>
          </a:prstGeom>
        </p:spPr>
      </p:pic>
      <p:pic>
        <p:nvPicPr>
          <p:cNvPr id="10" name="Picture 9">
            <a:extLst>
              <a:ext uri="{FF2B5EF4-FFF2-40B4-BE49-F238E27FC236}">
                <a16:creationId xmlns:a16="http://schemas.microsoft.com/office/drawing/2014/main" id="{E71FA914-11F7-4177-8890-26F73AAFAF1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947498" y="1249999"/>
            <a:ext cx="6873682" cy="4777030"/>
          </a:xfrm>
          <a:prstGeom prst="rect">
            <a:avLst/>
          </a:prstGeom>
          <a:ln>
            <a:solidFill>
              <a:srgbClr val="0070C0"/>
            </a:solidFill>
          </a:ln>
        </p:spPr>
      </p:pic>
    </p:spTree>
    <p:extLst>
      <p:ext uri="{BB962C8B-B14F-4D97-AF65-F5344CB8AC3E}">
        <p14:creationId xmlns:p14="http://schemas.microsoft.com/office/powerpoint/2010/main" val="284131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A322-6020-4DD3-8B6F-82B809514DD0}"/>
              </a:ext>
            </a:extLst>
          </p:cNvPr>
          <p:cNvSpPr>
            <a:spLocks noGrp="1"/>
          </p:cNvSpPr>
          <p:nvPr>
            <p:ph type="title"/>
          </p:nvPr>
        </p:nvSpPr>
        <p:spPr>
          <a:xfrm>
            <a:off x="233340" y="353512"/>
            <a:ext cx="10984425" cy="418645"/>
          </a:xfrm>
        </p:spPr>
        <p:txBody>
          <a:bodyPr/>
          <a:lstStyle/>
          <a:p>
            <a:r>
              <a:rPr lang="en-US" b="0" dirty="0"/>
              <a:t>SciVal – out-of-the-box analytical solution</a:t>
            </a:r>
          </a:p>
        </p:txBody>
      </p:sp>
      <p:pic>
        <p:nvPicPr>
          <p:cNvPr id="4" name="Picture 3">
            <a:extLst>
              <a:ext uri="{FF2B5EF4-FFF2-40B4-BE49-F238E27FC236}">
                <a16:creationId xmlns:a16="http://schemas.microsoft.com/office/drawing/2014/main" id="{7CB1E91F-D6D8-4291-83B8-A437A491F29C}"/>
              </a:ext>
            </a:extLst>
          </p:cNvPr>
          <p:cNvPicPr>
            <a:picLocks noChangeAspect="1"/>
          </p:cNvPicPr>
          <p:nvPr/>
        </p:nvPicPr>
        <p:blipFill>
          <a:blip r:embed="rId3"/>
          <a:stretch>
            <a:fillRect/>
          </a:stretch>
        </p:blipFill>
        <p:spPr>
          <a:xfrm>
            <a:off x="1300482" y="977610"/>
            <a:ext cx="8961118" cy="5372389"/>
          </a:xfrm>
          <a:prstGeom prst="rect">
            <a:avLst/>
          </a:prstGeom>
        </p:spPr>
      </p:pic>
      <p:sp>
        <p:nvSpPr>
          <p:cNvPr id="3" name="Rectangle 2">
            <a:extLst>
              <a:ext uri="{FF2B5EF4-FFF2-40B4-BE49-F238E27FC236}">
                <a16:creationId xmlns:a16="http://schemas.microsoft.com/office/drawing/2014/main" id="{E00BC967-6D30-4FF6-B81D-924FD8F5210A}"/>
              </a:ext>
            </a:extLst>
          </p:cNvPr>
          <p:cNvSpPr/>
          <p:nvPr/>
        </p:nvSpPr>
        <p:spPr>
          <a:xfrm>
            <a:off x="1915038" y="6370786"/>
            <a:ext cx="4455194" cy="369332"/>
          </a:xfrm>
          <a:prstGeom prst="rect">
            <a:avLst/>
          </a:prstGeom>
        </p:spPr>
        <p:txBody>
          <a:bodyPr wrap="none">
            <a:spAutoFit/>
          </a:bodyPr>
          <a:lstStyle/>
          <a:p>
            <a:r>
              <a:rPr lang="en-US" dirty="0">
                <a:hlinkClick r:id="rId4"/>
              </a:rPr>
              <a:t>https://www.elsevier.com/solutions/scival</a:t>
            </a:r>
            <a:r>
              <a:rPr lang="en-US" dirty="0"/>
              <a:t>  </a:t>
            </a:r>
          </a:p>
        </p:txBody>
      </p:sp>
    </p:spTree>
    <p:extLst>
      <p:ext uri="{BB962C8B-B14F-4D97-AF65-F5344CB8AC3E}">
        <p14:creationId xmlns:p14="http://schemas.microsoft.com/office/powerpoint/2010/main" val="268037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a:t>Find out more</a:t>
            </a:r>
          </a:p>
          <a:p>
            <a:r>
              <a:rPr lang="en-GB" sz="1800" dirty="0"/>
              <a:t>Elsevier Research Intelligence </a:t>
            </a:r>
            <a:r>
              <a:rPr lang="en-GB" sz="1800" dirty="0">
                <a:hlinkClick r:id="rId2"/>
              </a:rPr>
              <a:t>https://www.elsevier.com/research-intelligence</a:t>
            </a:r>
            <a:r>
              <a:rPr lang="en-GB" sz="1800" dirty="0"/>
              <a:t> </a:t>
            </a:r>
          </a:p>
          <a:p>
            <a:r>
              <a:rPr lang="en-GB" sz="1800" dirty="0"/>
              <a:t>Scopus </a:t>
            </a:r>
            <a:r>
              <a:rPr lang="en-GB" sz="1800" dirty="0">
                <a:hlinkClick r:id="rId3"/>
              </a:rPr>
              <a:t>https://www.brighttalk.com/channel/13703/scopus</a:t>
            </a:r>
            <a:endParaRPr lang="en-GB" sz="1800" dirty="0"/>
          </a:p>
          <a:p>
            <a:r>
              <a:rPr lang="en-GB" sz="1800" dirty="0"/>
              <a:t>SciVal </a:t>
            </a:r>
            <a:r>
              <a:rPr lang="en-GB" sz="1800" dirty="0">
                <a:hlinkClick r:id="rId4"/>
              </a:rPr>
              <a:t>https://www.brighttalk.com/channel/13819/elseviers-research-intelligence</a:t>
            </a:r>
            <a:r>
              <a:rPr lang="en-GB" sz="1800" dirty="0"/>
              <a:t> </a:t>
            </a:r>
          </a:p>
        </p:txBody>
      </p:sp>
      <p:sp>
        <p:nvSpPr>
          <p:cNvPr id="3" name="TextBox 2"/>
          <p:cNvSpPr txBox="1"/>
          <p:nvPr/>
        </p:nvSpPr>
        <p:spPr>
          <a:xfrm>
            <a:off x="1993658" y="4156292"/>
            <a:ext cx="3319463" cy="923330"/>
          </a:xfrm>
          <a:prstGeom prst="rect">
            <a:avLst/>
          </a:prstGeom>
          <a:noFill/>
        </p:spPr>
        <p:txBody>
          <a:bodyPr wrap="square" rtlCol="0">
            <a:spAutoFit/>
          </a:bodyPr>
          <a:lstStyle/>
          <a:p>
            <a:r>
              <a:rPr lang="en-GB" dirty="0"/>
              <a:t>Contact:</a:t>
            </a:r>
          </a:p>
          <a:p>
            <a:r>
              <a:rPr lang="en-GB" dirty="0">
                <a:hlinkClick r:id="rId5"/>
              </a:rPr>
              <a:t>l.galloway@elsevier.com</a:t>
            </a:r>
            <a:endParaRPr lang="en-GB" dirty="0"/>
          </a:p>
          <a:p>
            <a:r>
              <a:rPr lang="en-GB" dirty="0"/>
              <a:t>949-280-6029  </a:t>
            </a: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25715" y="3923452"/>
            <a:ext cx="1120212" cy="1429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238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25905A-CE8D-489B-BC98-8E07C2F73E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5696" y="137577"/>
            <a:ext cx="9399753" cy="5682471"/>
          </a:xfrm>
          <a:prstGeom prst="rect">
            <a:avLst/>
          </a:prstGeom>
        </p:spPr>
      </p:pic>
      <p:sp>
        <p:nvSpPr>
          <p:cNvPr id="5" name="Rectangle 4">
            <a:extLst>
              <a:ext uri="{FF2B5EF4-FFF2-40B4-BE49-F238E27FC236}">
                <a16:creationId xmlns:a16="http://schemas.microsoft.com/office/drawing/2014/main" id="{3C8E229E-17BD-4F93-A22B-9ED7035422BF}"/>
              </a:ext>
            </a:extLst>
          </p:cNvPr>
          <p:cNvSpPr/>
          <p:nvPr/>
        </p:nvSpPr>
        <p:spPr>
          <a:xfrm>
            <a:off x="945332" y="6320313"/>
            <a:ext cx="10301335" cy="400110"/>
          </a:xfrm>
          <a:prstGeom prst="rect">
            <a:avLst/>
          </a:prstGeom>
        </p:spPr>
        <p:txBody>
          <a:bodyPr wrap="square">
            <a:spAutoFit/>
          </a:bodyPr>
          <a:lstStyle/>
          <a:p>
            <a:pPr fontAlgn="base"/>
            <a:r>
              <a:rPr lang="en-US" sz="2000" dirty="0">
                <a:solidFill>
                  <a:srgbClr val="222222"/>
                </a:solidFill>
                <a:latin typeface="elsevierdisplaylight"/>
              </a:rPr>
              <a:t>Report: Mapping research to advance the SDGs: </a:t>
            </a:r>
            <a:r>
              <a:rPr lang="en-US" sz="2000" dirty="0">
                <a:hlinkClick r:id="rId4"/>
              </a:rPr>
              <a:t>https://www.elsevier.com/connect/sdg-report</a:t>
            </a:r>
            <a:endParaRPr lang="en-US" sz="2000" b="0" i="0" dirty="0">
              <a:solidFill>
                <a:srgbClr val="222222"/>
              </a:solidFill>
              <a:effectLst/>
              <a:latin typeface="elsevierdisplaylight"/>
            </a:endParaRPr>
          </a:p>
        </p:txBody>
      </p:sp>
      <p:sp>
        <p:nvSpPr>
          <p:cNvPr id="6" name="Rectangle 5">
            <a:extLst>
              <a:ext uri="{FF2B5EF4-FFF2-40B4-BE49-F238E27FC236}">
                <a16:creationId xmlns:a16="http://schemas.microsoft.com/office/drawing/2014/main" id="{581B6B54-4323-4AA3-BB9B-7A288D89BFF8}"/>
              </a:ext>
            </a:extLst>
          </p:cNvPr>
          <p:cNvSpPr/>
          <p:nvPr/>
        </p:nvSpPr>
        <p:spPr>
          <a:xfrm>
            <a:off x="2717452" y="5820048"/>
            <a:ext cx="6375463" cy="400110"/>
          </a:xfrm>
          <a:prstGeom prst="rect">
            <a:avLst/>
          </a:prstGeom>
        </p:spPr>
        <p:txBody>
          <a:bodyPr wrap="none">
            <a:spAutoFit/>
          </a:bodyPr>
          <a:lstStyle/>
          <a:p>
            <a:r>
              <a:rPr lang="en-US" sz="2000" dirty="0"/>
              <a:t>SDG Resource Centre: </a:t>
            </a:r>
            <a:r>
              <a:rPr lang="en-US" sz="2000" dirty="0">
                <a:hlinkClick r:id="rId5"/>
              </a:rPr>
              <a:t>https://sdgresources.relx.com/</a:t>
            </a:r>
            <a:r>
              <a:rPr lang="en-US" sz="2000" dirty="0"/>
              <a:t> </a:t>
            </a:r>
          </a:p>
        </p:txBody>
      </p:sp>
    </p:spTree>
    <p:extLst>
      <p:ext uri="{BB962C8B-B14F-4D97-AF65-F5344CB8AC3E}">
        <p14:creationId xmlns:p14="http://schemas.microsoft.com/office/powerpoint/2010/main" val="881296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0AFFEC-0F66-4C1C-9CC1-C4F28DCF432B}"/>
              </a:ext>
            </a:extLst>
          </p:cNvPr>
          <p:cNvPicPr>
            <a:picLocks noChangeAspect="1"/>
          </p:cNvPicPr>
          <p:nvPr/>
        </p:nvPicPr>
        <p:blipFill>
          <a:blip r:embed="rId3"/>
          <a:stretch>
            <a:fillRect/>
          </a:stretch>
        </p:blipFill>
        <p:spPr>
          <a:xfrm>
            <a:off x="1079557" y="5527471"/>
            <a:ext cx="10147247" cy="1279730"/>
          </a:xfrm>
          <a:prstGeom prst="rect">
            <a:avLst/>
          </a:prstGeom>
        </p:spPr>
      </p:pic>
      <p:pic>
        <p:nvPicPr>
          <p:cNvPr id="5" name="Picture 4">
            <a:extLst>
              <a:ext uri="{FF2B5EF4-FFF2-40B4-BE49-F238E27FC236}">
                <a16:creationId xmlns:a16="http://schemas.microsoft.com/office/drawing/2014/main" id="{F8CE99E4-932B-460A-8572-74D81F9DCDE2}"/>
              </a:ext>
            </a:extLst>
          </p:cNvPr>
          <p:cNvPicPr>
            <a:picLocks noChangeAspect="1"/>
          </p:cNvPicPr>
          <p:nvPr/>
        </p:nvPicPr>
        <p:blipFill>
          <a:blip r:embed="rId4"/>
          <a:stretch>
            <a:fillRect/>
          </a:stretch>
        </p:blipFill>
        <p:spPr>
          <a:xfrm>
            <a:off x="0" y="310035"/>
            <a:ext cx="5371429" cy="4952381"/>
          </a:xfrm>
          <a:prstGeom prst="rect">
            <a:avLst/>
          </a:prstGeom>
        </p:spPr>
      </p:pic>
      <p:pic>
        <p:nvPicPr>
          <p:cNvPr id="9" name="Picture 8">
            <a:extLst>
              <a:ext uri="{FF2B5EF4-FFF2-40B4-BE49-F238E27FC236}">
                <a16:creationId xmlns:a16="http://schemas.microsoft.com/office/drawing/2014/main" id="{DD7FB65F-B087-4F87-B5BE-71919CD7B4C8}"/>
              </a:ext>
            </a:extLst>
          </p:cNvPr>
          <p:cNvPicPr>
            <a:picLocks noChangeAspect="1"/>
          </p:cNvPicPr>
          <p:nvPr/>
        </p:nvPicPr>
        <p:blipFill>
          <a:blip r:embed="rId5"/>
          <a:stretch>
            <a:fillRect/>
          </a:stretch>
        </p:blipFill>
        <p:spPr>
          <a:xfrm>
            <a:off x="5236580" y="310035"/>
            <a:ext cx="5884440" cy="3892470"/>
          </a:xfrm>
          <a:prstGeom prst="rect">
            <a:avLst/>
          </a:prstGeom>
        </p:spPr>
      </p:pic>
      <p:sp>
        <p:nvSpPr>
          <p:cNvPr id="10" name="Title 6">
            <a:extLst>
              <a:ext uri="{FF2B5EF4-FFF2-40B4-BE49-F238E27FC236}">
                <a16:creationId xmlns:a16="http://schemas.microsoft.com/office/drawing/2014/main" id="{7BB9B774-B4BB-4E8D-87F0-D2BD2A79D765}"/>
              </a:ext>
            </a:extLst>
          </p:cNvPr>
          <p:cNvSpPr>
            <a:spLocks noGrp="1"/>
          </p:cNvSpPr>
          <p:nvPr>
            <p:ph type="title"/>
          </p:nvPr>
        </p:nvSpPr>
        <p:spPr>
          <a:xfrm>
            <a:off x="5371429" y="4477440"/>
            <a:ext cx="6726526" cy="587661"/>
          </a:xfrm>
        </p:spPr>
        <p:txBody>
          <a:bodyPr/>
          <a:lstStyle/>
          <a:p>
            <a:r>
              <a:rPr lang="en-US" sz="3000" b="1" dirty="0"/>
              <a:t>SDG3 – Good Health and Well-being</a:t>
            </a:r>
          </a:p>
        </p:txBody>
      </p:sp>
    </p:spTree>
    <p:extLst>
      <p:ext uri="{BB962C8B-B14F-4D97-AF65-F5344CB8AC3E}">
        <p14:creationId xmlns:p14="http://schemas.microsoft.com/office/powerpoint/2010/main" val="324919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04454-A488-4455-B750-16CDA7844A1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9146" y="1864378"/>
            <a:ext cx="11873707" cy="4645807"/>
          </a:xfrm>
          <a:prstGeom prst="rect">
            <a:avLst/>
          </a:prstGeom>
        </p:spPr>
      </p:pic>
      <p:sp>
        <p:nvSpPr>
          <p:cNvPr id="7" name="Title 6">
            <a:extLst>
              <a:ext uri="{FF2B5EF4-FFF2-40B4-BE49-F238E27FC236}">
                <a16:creationId xmlns:a16="http://schemas.microsoft.com/office/drawing/2014/main" id="{CFF078B3-A3A3-4D0F-9B37-099974BBA455}"/>
              </a:ext>
            </a:extLst>
          </p:cNvPr>
          <p:cNvSpPr>
            <a:spLocks noGrp="1"/>
          </p:cNvSpPr>
          <p:nvPr>
            <p:ph type="title"/>
          </p:nvPr>
        </p:nvSpPr>
        <p:spPr>
          <a:xfrm>
            <a:off x="293103" y="232147"/>
            <a:ext cx="11522660" cy="617012"/>
          </a:xfrm>
        </p:spPr>
        <p:txBody>
          <a:bodyPr/>
          <a:lstStyle/>
          <a:p>
            <a:r>
              <a:rPr lang="en-US" sz="3000" dirty="0"/>
              <a:t>Sustainable Development Goal 3 – Good Health and Well-being</a:t>
            </a:r>
          </a:p>
        </p:txBody>
      </p:sp>
      <p:sp>
        <p:nvSpPr>
          <p:cNvPr id="8" name="TextBox 7">
            <a:extLst>
              <a:ext uri="{FF2B5EF4-FFF2-40B4-BE49-F238E27FC236}">
                <a16:creationId xmlns:a16="http://schemas.microsoft.com/office/drawing/2014/main" id="{D629E9A0-D75B-4B2F-B043-40C19EBC7075}"/>
              </a:ext>
            </a:extLst>
          </p:cNvPr>
          <p:cNvSpPr txBox="1"/>
          <p:nvPr/>
        </p:nvSpPr>
        <p:spPr>
          <a:xfrm>
            <a:off x="8667750" y="6343650"/>
            <a:ext cx="1287532" cy="369332"/>
          </a:xfrm>
          <a:prstGeom prst="rect">
            <a:avLst/>
          </a:prstGeom>
          <a:noFill/>
        </p:spPr>
        <p:txBody>
          <a:bodyPr wrap="none" rtlCol="0">
            <a:spAutoFit/>
          </a:bodyPr>
          <a:lstStyle/>
          <a:p>
            <a:r>
              <a:rPr lang="en-US" dirty="0"/>
              <a:t>2015-2019</a:t>
            </a:r>
          </a:p>
        </p:txBody>
      </p:sp>
      <p:sp>
        <p:nvSpPr>
          <p:cNvPr id="2" name="TextBox 1">
            <a:extLst>
              <a:ext uri="{FF2B5EF4-FFF2-40B4-BE49-F238E27FC236}">
                <a16:creationId xmlns:a16="http://schemas.microsoft.com/office/drawing/2014/main" id="{30108EFF-C232-4720-9D28-A29DEF1A43F2}"/>
              </a:ext>
            </a:extLst>
          </p:cNvPr>
          <p:cNvSpPr txBox="1"/>
          <p:nvPr/>
        </p:nvSpPr>
        <p:spPr>
          <a:xfrm>
            <a:off x="293103" y="1108323"/>
            <a:ext cx="10643602" cy="677108"/>
          </a:xfrm>
          <a:prstGeom prst="rect">
            <a:avLst/>
          </a:prstGeom>
          <a:noFill/>
        </p:spPr>
        <p:txBody>
          <a:bodyPr wrap="square" rtlCol="0">
            <a:spAutoFit/>
          </a:bodyPr>
          <a:lstStyle/>
          <a:p>
            <a:r>
              <a:rPr lang="en-US" sz="2000" b="1" dirty="0"/>
              <a:t>Mapping research to advance the SDGs: </a:t>
            </a:r>
            <a:r>
              <a:rPr lang="en-US" sz="2000" b="1" dirty="0">
                <a:hlinkClick r:id="rId4"/>
              </a:rPr>
              <a:t>https://www.elsevier.com/connect/sdg-report</a:t>
            </a:r>
            <a:endParaRPr lang="en-US" sz="2000" b="1" dirty="0"/>
          </a:p>
          <a:p>
            <a:endParaRPr lang="en-US" dirty="0"/>
          </a:p>
        </p:txBody>
      </p:sp>
    </p:spTree>
    <p:extLst>
      <p:ext uri="{BB962C8B-B14F-4D97-AF65-F5344CB8AC3E}">
        <p14:creationId xmlns:p14="http://schemas.microsoft.com/office/powerpoint/2010/main" val="2714285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F243D69-7F69-4B55-B123-23B289AFB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38239" y="1252820"/>
            <a:ext cx="4880771" cy="51519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2D1A006-F8B2-47F0-A4BA-5F1B09D06933}"/>
              </a:ext>
            </a:extLst>
          </p:cNvPr>
          <p:cNvPicPr>
            <a:picLocks noChangeAspect="1"/>
          </p:cNvPicPr>
          <p:nvPr/>
        </p:nvPicPr>
        <p:blipFill>
          <a:blip r:embed="rId4"/>
          <a:stretch>
            <a:fillRect/>
          </a:stretch>
        </p:blipFill>
        <p:spPr>
          <a:xfrm>
            <a:off x="3228659" y="5200760"/>
            <a:ext cx="3171675" cy="897466"/>
          </a:xfrm>
          <a:prstGeom prst="rect">
            <a:avLst/>
          </a:prstGeom>
          <a:ln>
            <a:solidFill>
              <a:srgbClr val="FF0000"/>
            </a:solidFill>
          </a:ln>
        </p:spPr>
      </p:pic>
      <p:pic>
        <p:nvPicPr>
          <p:cNvPr id="6" name="Picture 5">
            <a:extLst>
              <a:ext uri="{FF2B5EF4-FFF2-40B4-BE49-F238E27FC236}">
                <a16:creationId xmlns:a16="http://schemas.microsoft.com/office/drawing/2014/main" id="{7F9A1EE2-62E9-46ED-8D01-BE2384D4ACF0}"/>
              </a:ext>
            </a:extLst>
          </p:cNvPr>
          <p:cNvPicPr>
            <a:picLocks noChangeAspect="1"/>
          </p:cNvPicPr>
          <p:nvPr/>
        </p:nvPicPr>
        <p:blipFill>
          <a:blip r:embed="rId5"/>
          <a:stretch>
            <a:fillRect/>
          </a:stretch>
        </p:blipFill>
        <p:spPr>
          <a:xfrm>
            <a:off x="2924231" y="1348323"/>
            <a:ext cx="3780532" cy="751410"/>
          </a:xfrm>
          <a:prstGeom prst="rect">
            <a:avLst/>
          </a:prstGeom>
          <a:ln>
            <a:solidFill>
              <a:srgbClr val="00B050"/>
            </a:solidFill>
          </a:ln>
        </p:spPr>
      </p:pic>
      <p:pic>
        <p:nvPicPr>
          <p:cNvPr id="12" name="Picture 11">
            <a:extLst>
              <a:ext uri="{FF2B5EF4-FFF2-40B4-BE49-F238E27FC236}">
                <a16:creationId xmlns:a16="http://schemas.microsoft.com/office/drawing/2014/main" id="{1AC878E1-B423-4858-AFF8-5D21087CEB42}"/>
              </a:ext>
            </a:extLst>
          </p:cNvPr>
          <p:cNvPicPr>
            <a:picLocks noChangeAspect="1"/>
          </p:cNvPicPr>
          <p:nvPr/>
        </p:nvPicPr>
        <p:blipFill>
          <a:blip r:embed="rId6"/>
          <a:stretch>
            <a:fillRect/>
          </a:stretch>
        </p:blipFill>
        <p:spPr>
          <a:xfrm>
            <a:off x="210280" y="1758604"/>
            <a:ext cx="2634519" cy="793044"/>
          </a:xfrm>
          <a:prstGeom prst="rect">
            <a:avLst/>
          </a:prstGeom>
          <a:ln>
            <a:solidFill>
              <a:srgbClr val="FFFF00"/>
            </a:solidFill>
          </a:ln>
        </p:spPr>
      </p:pic>
      <p:sp>
        <p:nvSpPr>
          <p:cNvPr id="17" name="Title 6">
            <a:extLst>
              <a:ext uri="{FF2B5EF4-FFF2-40B4-BE49-F238E27FC236}">
                <a16:creationId xmlns:a16="http://schemas.microsoft.com/office/drawing/2014/main" id="{2F77E240-B302-437F-8493-F7F520C11A13}"/>
              </a:ext>
            </a:extLst>
          </p:cNvPr>
          <p:cNvSpPr>
            <a:spLocks noGrp="1"/>
          </p:cNvSpPr>
          <p:nvPr>
            <p:ph type="title"/>
          </p:nvPr>
        </p:nvSpPr>
        <p:spPr>
          <a:xfrm>
            <a:off x="210280" y="268589"/>
            <a:ext cx="11857330" cy="617012"/>
          </a:xfrm>
        </p:spPr>
        <p:txBody>
          <a:bodyPr/>
          <a:lstStyle/>
          <a:p>
            <a:r>
              <a:rPr lang="en-US" sz="3000" dirty="0"/>
              <a:t>Sustainable Development Goal 3 – Good Health and Well-being</a:t>
            </a:r>
          </a:p>
        </p:txBody>
      </p:sp>
      <p:pic>
        <p:nvPicPr>
          <p:cNvPr id="16" name="Picture 15">
            <a:extLst>
              <a:ext uri="{FF2B5EF4-FFF2-40B4-BE49-F238E27FC236}">
                <a16:creationId xmlns:a16="http://schemas.microsoft.com/office/drawing/2014/main" id="{34EE9BFE-4C1F-4F29-90BC-C1AD1012F85B}"/>
              </a:ext>
            </a:extLst>
          </p:cNvPr>
          <p:cNvPicPr>
            <a:picLocks noChangeAspect="1"/>
          </p:cNvPicPr>
          <p:nvPr/>
        </p:nvPicPr>
        <p:blipFill>
          <a:blip r:embed="rId7"/>
          <a:stretch>
            <a:fillRect/>
          </a:stretch>
        </p:blipFill>
        <p:spPr>
          <a:xfrm>
            <a:off x="7162800" y="2283792"/>
            <a:ext cx="4548554" cy="4417660"/>
          </a:xfrm>
          <a:prstGeom prst="rect">
            <a:avLst/>
          </a:prstGeom>
        </p:spPr>
      </p:pic>
      <p:sp>
        <p:nvSpPr>
          <p:cNvPr id="18" name="TextBox 17">
            <a:extLst>
              <a:ext uri="{FF2B5EF4-FFF2-40B4-BE49-F238E27FC236}">
                <a16:creationId xmlns:a16="http://schemas.microsoft.com/office/drawing/2014/main" id="{970471E6-7144-459B-9F18-9AE4B42538B6}"/>
              </a:ext>
            </a:extLst>
          </p:cNvPr>
          <p:cNvSpPr txBox="1"/>
          <p:nvPr/>
        </p:nvSpPr>
        <p:spPr>
          <a:xfrm>
            <a:off x="7171478" y="1845712"/>
            <a:ext cx="2587984"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Top 10 Institutions</a:t>
            </a:r>
          </a:p>
        </p:txBody>
      </p:sp>
      <p:sp>
        <p:nvSpPr>
          <p:cNvPr id="19" name="TextBox 18">
            <a:extLst>
              <a:ext uri="{FF2B5EF4-FFF2-40B4-BE49-F238E27FC236}">
                <a16:creationId xmlns:a16="http://schemas.microsoft.com/office/drawing/2014/main" id="{B5CA4144-1395-4641-9DA3-9D9243CBEEA4}"/>
              </a:ext>
            </a:extLst>
          </p:cNvPr>
          <p:cNvSpPr txBox="1"/>
          <p:nvPr/>
        </p:nvSpPr>
        <p:spPr>
          <a:xfrm>
            <a:off x="1891093" y="6404745"/>
            <a:ext cx="1287532" cy="369332"/>
          </a:xfrm>
          <a:prstGeom prst="rect">
            <a:avLst/>
          </a:prstGeom>
          <a:noFill/>
        </p:spPr>
        <p:txBody>
          <a:bodyPr wrap="none" rtlCol="0">
            <a:spAutoFit/>
          </a:bodyPr>
          <a:lstStyle/>
          <a:p>
            <a:r>
              <a:rPr lang="en-US" dirty="0"/>
              <a:t>2015-2020</a:t>
            </a:r>
          </a:p>
        </p:txBody>
      </p:sp>
    </p:spTree>
    <p:extLst>
      <p:ext uri="{BB962C8B-B14F-4D97-AF65-F5344CB8AC3E}">
        <p14:creationId xmlns:p14="http://schemas.microsoft.com/office/powerpoint/2010/main" val="259431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cs typeface="Calibri" panose="020F0502020204030204" pitchFamily="34" charset="0"/>
              </a:rPr>
              <a:t>SciVal in a nutshell</a:t>
            </a:r>
          </a:p>
        </p:txBody>
      </p:sp>
      <p:sp>
        <p:nvSpPr>
          <p:cNvPr id="8" name="Content Placeholder 7"/>
          <p:cNvSpPr>
            <a:spLocks noGrp="1"/>
          </p:cNvSpPr>
          <p:nvPr>
            <p:ph idx="4294967295"/>
          </p:nvPr>
        </p:nvSpPr>
        <p:spPr>
          <a:xfrm>
            <a:off x="838656" y="1358972"/>
            <a:ext cx="10196512" cy="4591050"/>
          </a:xfrm>
        </p:spPr>
        <p:txBody>
          <a:bodyPr/>
          <a:lstStyle/>
          <a:p>
            <a:pPr marL="86866" indent="0">
              <a:buNone/>
            </a:pPr>
            <a:r>
              <a:rPr lang="en-US" dirty="0">
                <a:solidFill>
                  <a:srgbClr val="4D4D4D"/>
                </a:solidFill>
              </a:rPr>
              <a:t>SciVal </a:t>
            </a:r>
            <a:r>
              <a:rPr lang="en-GB" dirty="0"/>
              <a:t>provides access to the research performance of over </a:t>
            </a:r>
            <a:r>
              <a:rPr lang="en-US" dirty="0">
                <a:solidFill>
                  <a:srgbClr val="4D4D4D"/>
                </a:solidFill>
              </a:rPr>
              <a:t>~19,000 research institutions from 231 nations worldwide</a:t>
            </a:r>
            <a:endParaRPr lang="en-US" dirty="0"/>
          </a:p>
        </p:txBody>
      </p:sp>
      <p:grpSp>
        <p:nvGrpSpPr>
          <p:cNvPr id="6" name="Group 5">
            <a:extLst>
              <a:ext uri="{FF2B5EF4-FFF2-40B4-BE49-F238E27FC236}">
                <a16:creationId xmlns:a16="http://schemas.microsoft.com/office/drawing/2014/main" id="{7325997E-0E29-B448-A622-D93878A3855E}"/>
              </a:ext>
            </a:extLst>
          </p:cNvPr>
          <p:cNvGrpSpPr/>
          <p:nvPr/>
        </p:nvGrpSpPr>
        <p:grpSpPr>
          <a:xfrm>
            <a:off x="1212108" y="2274309"/>
            <a:ext cx="9767784" cy="3608239"/>
            <a:chOff x="1024192" y="1886539"/>
            <a:chExt cx="7325838" cy="2706179"/>
          </a:xfrm>
        </p:grpSpPr>
        <p:grpSp>
          <p:nvGrpSpPr>
            <p:cNvPr id="39" name="Group 38">
              <a:extLst>
                <a:ext uri="{FF2B5EF4-FFF2-40B4-BE49-F238E27FC236}">
                  <a16:creationId xmlns:a16="http://schemas.microsoft.com/office/drawing/2014/main" id="{41EF3153-1119-4238-AB02-DA04D3FF7868}"/>
                </a:ext>
              </a:extLst>
            </p:cNvPr>
            <p:cNvGrpSpPr/>
            <p:nvPr/>
          </p:nvGrpSpPr>
          <p:grpSpPr>
            <a:xfrm>
              <a:off x="1024192" y="1887567"/>
              <a:ext cx="1770024" cy="2700598"/>
              <a:chOff x="425839" y="1913998"/>
              <a:chExt cx="1770024" cy="2700598"/>
            </a:xfrm>
          </p:grpSpPr>
          <p:sp>
            <p:nvSpPr>
              <p:cNvPr id="36" name="Rectangle 35">
                <a:extLst>
                  <a:ext uri="{FF2B5EF4-FFF2-40B4-BE49-F238E27FC236}">
                    <a16:creationId xmlns:a16="http://schemas.microsoft.com/office/drawing/2014/main" id="{D0DA3D09-6FB7-4697-8D6F-3E117B1EEE6B}"/>
                  </a:ext>
                </a:extLst>
              </p:cNvPr>
              <p:cNvSpPr/>
              <p:nvPr/>
            </p:nvSpPr>
            <p:spPr>
              <a:xfrm>
                <a:off x="425839" y="1913998"/>
                <a:ext cx="1711687" cy="2700598"/>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 name="Group 2">
                <a:extLst>
                  <a:ext uri="{FF2B5EF4-FFF2-40B4-BE49-F238E27FC236}">
                    <a16:creationId xmlns:a16="http://schemas.microsoft.com/office/drawing/2014/main" id="{8AAF8067-4FF8-42DA-8299-0017EE66C041}"/>
                  </a:ext>
                </a:extLst>
              </p:cNvPr>
              <p:cNvGrpSpPr/>
              <p:nvPr/>
            </p:nvGrpSpPr>
            <p:grpSpPr>
              <a:xfrm>
                <a:off x="505374" y="1982448"/>
                <a:ext cx="1690489" cy="1066117"/>
                <a:chOff x="1281311" y="1904533"/>
                <a:chExt cx="1690489" cy="1066117"/>
              </a:xfrm>
            </p:grpSpPr>
            <p:sp>
              <p:nvSpPr>
                <p:cNvPr id="7" name="TextBox 6"/>
                <p:cNvSpPr txBox="1"/>
                <p:nvPr/>
              </p:nvSpPr>
              <p:spPr>
                <a:xfrm>
                  <a:off x="1739752" y="1904533"/>
                  <a:ext cx="1232048" cy="553998"/>
                </a:xfrm>
                <a:prstGeom prst="rect">
                  <a:avLst/>
                </a:prstGeom>
                <a:noFill/>
              </p:spPr>
              <p:txBody>
                <a:bodyPr wrap="square" rtlCol="0">
                  <a:spAutoFit/>
                </a:bodyPr>
                <a:lstStyle/>
                <a:p>
                  <a:r>
                    <a:rPr lang="en-US" sz="1400" b="1" dirty="0">
                      <a:solidFill>
                        <a:srgbClr val="FF8200"/>
                      </a:solidFill>
                    </a:rPr>
                    <a:t>Visualize research performance</a:t>
                  </a:r>
                </a:p>
              </p:txBody>
            </p:sp>
            <p:sp>
              <p:nvSpPr>
                <p:cNvPr id="11" name="Rectangle 10"/>
                <p:cNvSpPr/>
                <p:nvPr/>
              </p:nvSpPr>
              <p:spPr>
                <a:xfrm>
                  <a:off x="1281311" y="2485902"/>
                  <a:ext cx="1437921" cy="484748"/>
                </a:xfrm>
                <a:prstGeom prst="rect">
                  <a:avLst/>
                </a:prstGeom>
              </p:spPr>
              <p:txBody>
                <a:bodyPr wrap="square">
                  <a:spAutoFit/>
                </a:bodyPr>
                <a:lstStyle/>
                <a:p>
                  <a:r>
                    <a:rPr lang="en-US" sz="1200" kern="0" dirty="0">
                      <a:solidFill>
                        <a:srgbClr val="4D4D4D"/>
                      </a:solidFill>
                    </a:rPr>
                    <a:t>Ready-made-at a glance snapshots of any selected entity </a:t>
                  </a:r>
                </a:p>
              </p:txBody>
            </p:sp>
            <p:pic>
              <p:nvPicPr>
                <p:cNvPr id="3078" name="Picture 6" descr="C:\Users\jamesc\Documents\Artfile Archive\SciVal\SciVal module icons\SV_OverviewIco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14450" y="1930518"/>
                  <a:ext cx="458186" cy="45565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0" name="Group 39">
              <a:extLst>
                <a:ext uri="{FF2B5EF4-FFF2-40B4-BE49-F238E27FC236}">
                  <a16:creationId xmlns:a16="http://schemas.microsoft.com/office/drawing/2014/main" id="{1D0E66F6-07ED-4834-B29A-B3C95E2B2389}"/>
                </a:ext>
              </a:extLst>
            </p:cNvPr>
            <p:cNvGrpSpPr/>
            <p:nvPr/>
          </p:nvGrpSpPr>
          <p:grpSpPr>
            <a:xfrm>
              <a:off x="2902123" y="1886539"/>
              <a:ext cx="1711687" cy="2700598"/>
              <a:chOff x="2384081" y="1918589"/>
              <a:chExt cx="1711687" cy="2700598"/>
            </a:xfrm>
          </p:grpSpPr>
          <p:sp>
            <p:nvSpPr>
              <p:cNvPr id="41" name="Rectangle 40">
                <a:extLst>
                  <a:ext uri="{FF2B5EF4-FFF2-40B4-BE49-F238E27FC236}">
                    <a16:creationId xmlns:a16="http://schemas.microsoft.com/office/drawing/2014/main" id="{5DBF781B-AA39-44A5-BD60-07FE2A8404A6}"/>
                  </a:ext>
                </a:extLst>
              </p:cNvPr>
              <p:cNvSpPr/>
              <p:nvPr/>
            </p:nvSpPr>
            <p:spPr>
              <a:xfrm>
                <a:off x="2384081" y="1918589"/>
                <a:ext cx="1711687" cy="2700598"/>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 name="Group 4">
                <a:extLst>
                  <a:ext uri="{FF2B5EF4-FFF2-40B4-BE49-F238E27FC236}">
                    <a16:creationId xmlns:a16="http://schemas.microsoft.com/office/drawing/2014/main" id="{1D1B559B-7263-4653-ABD9-7AFE79CD704E}"/>
                  </a:ext>
                </a:extLst>
              </p:cNvPr>
              <p:cNvGrpSpPr/>
              <p:nvPr/>
            </p:nvGrpSpPr>
            <p:grpSpPr>
              <a:xfrm>
                <a:off x="2429505" y="2000831"/>
                <a:ext cx="1602765" cy="1066117"/>
                <a:chOff x="2854935" y="1904533"/>
                <a:chExt cx="1602765" cy="1066117"/>
              </a:xfrm>
            </p:grpSpPr>
            <p:sp>
              <p:nvSpPr>
                <p:cNvPr id="15" name="TextBox 14"/>
                <p:cNvSpPr txBox="1"/>
                <p:nvPr/>
              </p:nvSpPr>
              <p:spPr>
                <a:xfrm>
                  <a:off x="3371850" y="1904533"/>
                  <a:ext cx="1085850" cy="392415"/>
                </a:xfrm>
                <a:prstGeom prst="rect">
                  <a:avLst/>
                </a:prstGeom>
                <a:noFill/>
              </p:spPr>
              <p:txBody>
                <a:bodyPr wrap="square" rtlCol="0">
                  <a:spAutoFit/>
                </a:bodyPr>
                <a:lstStyle/>
                <a:p>
                  <a:r>
                    <a:rPr lang="en-US" sz="1400" b="1" dirty="0">
                      <a:solidFill>
                        <a:srgbClr val="FF8200"/>
                      </a:solidFill>
                    </a:rPr>
                    <a:t>Benchmark your progress</a:t>
                  </a:r>
                </a:p>
              </p:txBody>
            </p:sp>
            <p:sp>
              <p:nvSpPr>
                <p:cNvPr id="29" name="Rectangle 28"/>
                <p:cNvSpPr/>
                <p:nvPr/>
              </p:nvSpPr>
              <p:spPr>
                <a:xfrm>
                  <a:off x="2854935" y="2485902"/>
                  <a:ext cx="1540461" cy="484748"/>
                </a:xfrm>
                <a:prstGeom prst="rect">
                  <a:avLst/>
                </a:prstGeom>
              </p:spPr>
              <p:txBody>
                <a:bodyPr wrap="square">
                  <a:spAutoFit/>
                </a:bodyPr>
                <a:lstStyle/>
                <a:p>
                  <a:r>
                    <a:rPr lang="en-US" sz="1200" kern="0" dirty="0">
                      <a:solidFill>
                        <a:srgbClr val="4D4D4D"/>
                      </a:solidFill>
                    </a:rPr>
                    <a:t>Flexibility to create and compare any research groups</a:t>
                  </a:r>
                </a:p>
              </p:txBody>
            </p:sp>
            <p:pic>
              <p:nvPicPr>
                <p:cNvPr id="3079" name="Picture 7" descr="C:\Users\jamesc\Documents\Artfile Archive\SciVal\SciVal module icons\SV_BenchmarkingIcon.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31001" y="1930518"/>
                  <a:ext cx="453761" cy="45628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3" name="Group 42">
              <a:extLst>
                <a:ext uri="{FF2B5EF4-FFF2-40B4-BE49-F238E27FC236}">
                  <a16:creationId xmlns:a16="http://schemas.microsoft.com/office/drawing/2014/main" id="{31EAFC21-6286-4DA5-AA67-CFFE52A6F0D0}"/>
                </a:ext>
              </a:extLst>
            </p:cNvPr>
            <p:cNvGrpSpPr/>
            <p:nvPr/>
          </p:nvGrpSpPr>
          <p:grpSpPr>
            <a:xfrm>
              <a:off x="4752896" y="1892120"/>
              <a:ext cx="1759798" cy="2700598"/>
              <a:chOff x="4407680" y="1913663"/>
              <a:chExt cx="1759798" cy="2700598"/>
            </a:xfrm>
          </p:grpSpPr>
          <p:sp>
            <p:nvSpPr>
              <p:cNvPr id="42" name="Rectangle 41">
                <a:extLst>
                  <a:ext uri="{FF2B5EF4-FFF2-40B4-BE49-F238E27FC236}">
                    <a16:creationId xmlns:a16="http://schemas.microsoft.com/office/drawing/2014/main" id="{871ADF71-1E51-4F5C-8A47-19BDE5A3B46C}"/>
                  </a:ext>
                </a:extLst>
              </p:cNvPr>
              <p:cNvSpPr/>
              <p:nvPr/>
            </p:nvSpPr>
            <p:spPr>
              <a:xfrm>
                <a:off x="4407680" y="1913663"/>
                <a:ext cx="1711687" cy="2700598"/>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2" name="Group 11">
                <a:extLst>
                  <a:ext uri="{FF2B5EF4-FFF2-40B4-BE49-F238E27FC236}">
                    <a16:creationId xmlns:a16="http://schemas.microsoft.com/office/drawing/2014/main" id="{9D3DF611-0891-4B66-8821-AD65B2F3D559}"/>
                  </a:ext>
                </a:extLst>
              </p:cNvPr>
              <p:cNvGrpSpPr/>
              <p:nvPr/>
            </p:nvGrpSpPr>
            <p:grpSpPr>
              <a:xfrm>
                <a:off x="4480943" y="1985378"/>
                <a:ext cx="1686535" cy="1066116"/>
                <a:chOff x="4663702" y="2086768"/>
                <a:chExt cx="1686535" cy="1066116"/>
              </a:xfrm>
            </p:grpSpPr>
            <p:sp>
              <p:nvSpPr>
                <p:cNvPr id="16" name="TextBox 15"/>
                <p:cNvSpPr txBox="1"/>
                <p:nvPr/>
              </p:nvSpPr>
              <p:spPr>
                <a:xfrm>
                  <a:off x="5214307" y="2086768"/>
                  <a:ext cx="1135930" cy="553998"/>
                </a:xfrm>
                <a:prstGeom prst="rect">
                  <a:avLst/>
                </a:prstGeom>
                <a:noFill/>
              </p:spPr>
              <p:txBody>
                <a:bodyPr wrap="square" rtlCol="0">
                  <a:spAutoFit/>
                </a:bodyPr>
                <a:lstStyle/>
                <a:p>
                  <a:r>
                    <a:rPr lang="en-US" sz="1400" b="1" dirty="0">
                      <a:solidFill>
                        <a:srgbClr val="FF8200"/>
                      </a:solidFill>
                    </a:rPr>
                    <a:t>Develop collaborative partnerships</a:t>
                  </a:r>
                </a:p>
              </p:txBody>
            </p:sp>
            <p:sp>
              <p:nvSpPr>
                <p:cNvPr id="30" name="Rectangle 29"/>
                <p:cNvSpPr/>
                <p:nvPr/>
              </p:nvSpPr>
              <p:spPr>
                <a:xfrm>
                  <a:off x="4663702" y="2668136"/>
                  <a:ext cx="1572235" cy="484748"/>
                </a:xfrm>
                <a:prstGeom prst="rect">
                  <a:avLst/>
                </a:prstGeom>
              </p:spPr>
              <p:txBody>
                <a:bodyPr wrap="square">
                  <a:spAutoFit/>
                </a:bodyPr>
                <a:lstStyle/>
                <a:p>
                  <a:r>
                    <a:rPr lang="en-US" sz="1200" kern="0" dirty="0">
                      <a:solidFill>
                        <a:srgbClr val="4D4D4D"/>
                      </a:solidFill>
                    </a:rPr>
                    <a:t>Identify and analyze existing and potential collaboration opportunities</a:t>
                  </a:r>
                </a:p>
              </p:txBody>
            </p:sp>
            <p:pic>
              <p:nvPicPr>
                <p:cNvPr id="3080" name="Picture 8" descr="C:\Users\jamesc\Documents\Artfile Archive\SciVal\SciVal module icons\SV_CollaborationIco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26656" y="2112752"/>
                  <a:ext cx="456290" cy="45565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4" name="Group 43">
              <a:extLst>
                <a:ext uri="{FF2B5EF4-FFF2-40B4-BE49-F238E27FC236}">
                  <a16:creationId xmlns:a16="http://schemas.microsoft.com/office/drawing/2014/main" id="{0BC34703-2833-4739-98A4-635939459842}"/>
                </a:ext>
              </a:extLst>
            </p:cNvPr>
            <p:cNvGrpSpPr/>
            <p:nvPr/>
          </p:nvGrpSpPr>
          <p:grpSpPr>
            <a:xfrm>
              <a:off x="6638343" y="1892120"/>
              <a:ext cx="1711687" cy="2700598"/>
              <a:chOff x="6387154" y="1913663"/>
              <a:chExt cx="1711687" cy="2700598"/>
            </a:xfrm>
          </p:grpSpPr>
          <p:sp>
            <p:nvSpPr>
              <p:cNvPr id="45" name="Rectangle 44">
                <a:extLst>
                  <a:ext uri="{FF2B5EF4-FFF2-40B4-BE49-F238E27FC236}">
                    <a16:creationId xmlns:a16="http://schemas.microsoft.com/office/drawing/2014/main" id="{AD56A66F-6CF7-420F-82DE-6F0B7FEED87D}"/>
                  </a:ext>
                </a:extLst>
              </p:cNvPr>
              <p:cNvSpPr/>
              <p:nvPr/>
            </p:nvSpPr>
            <p:spPr>
              <a:xfrm>
                <a:off x="6387154" y="1913663"/>
                <a:ext cx="1711687" cy="2700598"/>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7" name="Group 16">
                <a:extLst>
                  <a:ext uri="{FF2B5EF4-FFF2-40B4-BE49-F238E27FC236}">
                    <a16:creationId xmlns:a16="http://schemas.microsoft.com/office/drawing/2014/main" id="{19CBE8F8-7CAD-463B-83E0-AB2B480E6D96}"/>
                  </a:ext>
                </a:extLst>
              </p:cNvPr>
              <p:cNvGrpSpPr/>
              <p:nvPr/>
            </p:nvGrpSpPr>
            <p:grpSpPr>
              <a:xfrm>
                <a:off x="6459402" y="1957440"/>
                <a:ext cx="1586845" cy="1095718"/>
                <a:chOff x="6198093" y="1776603"/>
                <a:chExt cx="1586845" cy="1095718"/>
              </a:xfrm>
            </p:grpSpPr>
            <p:pic>
              <p:nvPicPr>
                <p:cNvPr id="3081" name="Picture 9" descr="C:\Users\jamesc\Documents\Artfile Archive\SciVal\SciVal module icons\SV_TrendsIcon.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51056" y="1835378"/>
                  <a:ext cx="463874" cy="461978"/>
                </a:xfrm>
                <a:prstGeom prst="rect">
                  <a:avLst/>
                </a:prstGeom>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F819C76C-05FA-4142-AEB2-B6D18490D72F}"/>
                    </a:ext>
                  </a:extLst>
                </p:cNvPr>
                <p:cNvGrpSpPr/>
                <p:nvPr/>
              </p:nvGrpSpPr>
              <p:grpSpPr>
                <a:xfrm>
                  <a:off x="6198093" y="1776603"/>
                  <a:ext cx="1586845" cy="1095718"/>
                  <a:chOff x="6286499" y="1874932"/>
                  <a:chExt cx="1586845" cy="1095718"/>
                </a:xfrm>
              </p:grpSpPr>
              <p:sp>
                <p:nvSpPr>
                  <p:cNvPr id="28" name="TextBox 27"/>
                  <p:cNvSpPr txBox="1"/>
                  <p:nvPr/>
                </p:nvSpPr>
                <p:spPr>
                  <a:xfrm>
                    <a:off x="6800850" y="1874932"/>
                    <a:ext cx="1028700" cy="553998"/>
                  </a:xfrm>
                  <a:prstGeom prst="rect">
                    <a:avLst/>
                  </a:prstGeom>
                  <a:noFill/>
                </p:spPr>
                <p:txBody>
                  <a:bodyPr wrap="square" rtlCol="0">
                    <a:spAutoFit/>
                  </a:bodyPr>
                  <a:lstStyle/>
                  <a:p>
                    <a:r>
                      <a:rPr lang="en-US" sz="1400" b="1" dirty="0">
                        <a:solidFill>
                          <a:srgbClr val="FF8200"/>
                        </a:solidFill>
                      </a:rPr>
                      <a:t>Analyze research trends</a:t>
                    </a:r>
                  </a:p>
                </p:txBody>
              </p:sp>
              <p:sp>
                <p:nvSpPr>
                  <p:cNvPr id="31" name="Rectangle 30"/>
                  <p:cNvSpPr/>
                  <p:nvPr/>
                </p:nvSpPr>
                <p:spPr>
                  <a:xfrm>
                    <a:off x="6286499" y="2485902"/>
                    <a:ext cx="1586845" cy="484748"/>
                  </a:xfrm>
                  <a:prstGeom prst="rect">
                    <a:avLst/>
                  </a:prstGeom>
                </p:spPr>
                <p:txBody>
                  <a:bodyPr wrap="square">
                    <a:spAutoFit/>
                  </a:bodyPr>
                  <a:lstStyle/>
                  <a:p>
                    <a:r>
                      <a:rPr lang="en-US" sz="1200" kern="0" dirty="0">
                        <a:solidFill>
                          <a:srgbClr val="4D4D4D"/>
                        </a:solidFill>
                      </a:rPr>
                      <a:t>Analyze research trends to discover the top performers and rising stars</a:t>
                    </a:r>
                  </a:p>
                </p:txBody>
              </p:sp>
            </p:grpSp>
          </p:grpSp>
          <p:pic>
            <p:nvPicPr>
              <p:cNvPr id="38" name="Picture 37">
                <a:extLst>
                  <a:ext uri="{FF2B5EF4-FFF2-40B4-BE49-F238E27FC236}">
                    <a16:creationId xmlns:a16="http://schemas.microsoft.com/office/drawing/2014/main" id="{17038926-8120-4F26-933E-7930DE93859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59402" y="3139554"/>
                <a:ext cx="1586844" cy="1221806"/>
              </a:xfrm>
              <a:prstGeom prst="rect">
                <a:avLst/>
              </a:prstGeom>
            </p:spPr>
          </p:pic>
        </p:grpSp>
        <p:pic>
          <p:nvPicPr>
            <p:cNvPr id="4" name="Picture 3">
              <a:extLst>
                <a:ext uri="{FF2B5EF4-FFF2-40B4-BE49-F238E27FC236}">
                  <a16:creationId xmlns:a16="http://schemas.microsoft.com/office/drawing/2014/main" id="{4A5C8D59-7AAF-144C-B3BA-B3076A4FE37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4219" y="3123471"/>
              <a:ext cx="1586093" cy="1226983"/>
            </a:xfrm>
            <a:prstGeom prst="rect">
              <a:avLst/>
            </a:prstGeom>
          </p:spPr>
        </p:pic>
        <p:pic>
          <p:nvPicPr>
            <p:cNvPr id="14" name="Picture 13">
              <a:extLst>
                <a:ext uri="{FF2B5EF4-FFF2-40B4-BE49-F238E27FC236}">
                  <a16:creationId xmlns:a16="http://schemas.microsoft.com/office/drawing/2014/main" id="{C71C97B7-487A-E54E-956D-B9B9864669E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25184" y="3123525"/>
              <a:ext cx="1567110" cy="1226873"/>
            </a:xfrm>
            <a:prstGeom prst="rect">
              <a:avLst/>
            </a:prstGeom>
          </p:spPr>
        </p:pic>
        <p:grpSp>
          <p:nvGrpSpPr>
            <p:cNvPr id="19" name="Group 18">
              <a:extLst>
                <a:ext uri="{FF2B5EF4-FFF2-40B4-BE49-F238E27FC236}">
                  <a16:creationId xmlns:a16="http://schemas.microsoft.com/office/drawing/2014/main" id="{DB6D809F-C73E-1E41-800B-0D9A47F7F9CE}"/>
                </a:ext>
              </a:extLst>
            </p:cNvPr>
            <p:cNvGrpSpPr/>
            <p:nvPr/>
          </p:nvGrpSpPr>
          <p:grpSpPr>
            <a:xfrm>
              <a:off x="1128754" y="3123471"/>
              <a:ext cx="1503244" cy="1223479"/>
              <a:chOff x="1128754" y="3123471"/>
              <a:chExt cx="1503244" cy="1223479"/>
            </a:xfrm>
          </p:grpSpPr>
          <p:pic>
            <p:nvPicPr>
              <p:cNvPr id="10" name="Picture 9">
                <a:extLst>
                  <a:ext uri="{FF2B5EF4-FFF2-40B4-BE49-F238E27FC236}">
                    <a16:creationId xmlns:a16="http://schemas.microsoft.com/office/drawing/2014/main" id="{5B2AD968-A08D-FD4B-82AE-B051F61B832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128754" y="3123471"/>
                <a:ext cx="1502562" cy="1223479"/>
              </a:xfrm>
              <a:prstGeom prst="rect">
                <a:avLst/>
              </a:prstGeom>
            </p:spPr>
          </p:pic>
          <p:sp>
            <p:nvSpPr>
              <p:cNvPr id="18" name="Rectangle 17">
                <a:extLst>
                  <a:ext uri="{FF2B5EF4-FFF2-40B4-BE49-F238E27FC236}">
                    <a16:creationId xmlns:a16="http://schemas.microsoft.com/office/drawing/2014/main" id="{DE7BECBD-FA25-F544-AC40-FF4F18C8E271}"/>
                  </a:ext>
                </a:extLst>
              </p:cNvPr>
              <p:cNvSpPr/>
              <p:nvPr/>
            </p:nvSpPr>
            <p:spPr>
              <a:xfrm flipH="1">
                <a:off x="2595998" y="3493129"/>
                <a:ext cx="36000" cy="554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9" name="Rectangle 8">
            <a:extLst>
              <a:ext uri="{FF2B5EF4-FFF2-40B4-BE49-F238E27FC236}">
                <a16:creationId xmlns:a16="http://schemas.microsoft.com/office/drawing/2014/main" id="{D982EFFE-8585-2045-A211-9BE2C6A527F1}"/>
              </a:ext>
            </a:extLst>
          </p:cNvPr>
          <p:cNvSpPr/>
          <p:nvPr/>
        </p:nvSpPr>
        <p:spPr>
          <a:xfrm>
            <a:off x="838656" y="6057498"/>
            <a:ext cx="10149890" cy="646331"/>
          </a:xfrm>
          <a:prstGeom prst="rect">
            <a:avLst/>
          </a:prstGeom>
        </p:spPr>
        <p:txBody>
          <a:bodyPr wrap="square">
            <a:spAutoFit/>
          </a:bodyPr>
          <a:lstStyle/>
          <a:p>
            <a:pPr marL="342900" indent="-342900">
              <a:buFont typeface="Arial" panose="020B0604020202020204" pitchFamily="34" charset="0"/>
              <a:buChar char="•"/>
            </a:pPr>
            <a:r>
              <a:rPr lang="en-GB" dirty="0" err="1"/>
              <a:t>Analyze</a:t>
            </a:r>
            <a:r>
              <a:rPr lang="en-GB" dirty="0"/>
              <a:t> a variety of entities – individual researchers to entire countries – from a variety of perspectives to gain a deep understanding of research contributions and impact</a:t>
            </a:r>
          </a:p>
        </p:txBody>
      </p:sp>
    </p:spTree>
    <p:extLst>
      <p:ext uri="{BB962C8B-B14F-4D97-AF65-F5344CB8AC3E}">
        <p14:creationId xmlns:p14="http://schemas.microsoft.com/office/powerpoint/2010/main" val="171942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5A2FD1-7D06-484F-91C2-B2D3D451FF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4174" y="829733"/>
            <a:ext cx="9915633" cy="6718084"/>
          </a:xfrm>
          <a:prstGeom prst="rect">
            <a:avLst/>
          </a:prstGeom>
        </p:spPr>
      </p:pic>
      <p:sp>
        <p:nvSpPr>
          <p:cNvPr id="3" name="Title 2"/>
          <p:cNvSpPr>
            <a:spLocks noGrp="1"/>
          </p:cNvSpPr>
          <p:nvPr>
            <p:ph type="title"/>
          </p:nvPr>
        </p:nvSpPr>
        <p:spPr>
          <a:xfrm>
            <a:off x="266709" y="277084"/>
            <a:ext cx="11026151" cy="418645"/>
          </a:xfrm>
        </p:spPr>
        <p:txBody>
          <a:bodyPr/>
          <a:lstStyle/>
          <a:p>
            <a:r>
              <a:rPr lang="en-GB" dirty="0">
                <a:solidFill>
                  <a:srgbClr val="094F93"/>
                </a:solidFill>
              </a:rPr>
              <a:t>Metrics Highlights</a:t>
            </a:r>
          </a:p>
        </p:txBody>
      </p:sp>
      <p:pic>
        <p:nvPicPr>
          <p:cNvPr id="8" name="Picture 7">
            <a:extLst>
              <a:ext uri="{FF2B5EF4-FFF2-40B4-BE49-F238E27FC236}">
                <a16:creationId xmlns:a16="http://schemas.microsoft.com/office/drawing/2014/main" id="{307B9EB8-E4D5-40E9-98B9-379BD881672C}"/>
              </a:ext>
            </a:extLst>
          </p:cNvPr>
          <p:cNvPicPr>
            <a:picLocks noChangeAspect="1"/>
          </p:cNvPicPr>
          <p:nvPr/>
        </p:nvPicPr>
        <p:blipFill>
          <a:blip r:embed="rId4"/>
          <a:stretch>
            <a:fillRect/>
          </a:stretch>
        </p:blipFill>
        <p:spPr>
          <a:xfrm>
            <a:off x="7421567" y="2924956"/>
            <a:ext cx="2334970" cy="823031"/>
          </a:xfrm>
          <a:prstGeom prst="rect">
            <a:avLst/>
          </a:prstGeom>
        </p:spPr>
      </p:pic>
      <p:pic>
        <p:nvPicPr>
          <p:cNvPr id="9" name="Picture 8">
            <a:extLst>
              <a:ext uri="{FF2B5EF4-FFF2-40B4-BE49-F238E27FC236}">
                <a16:creationId xmlns:a16="http://schemas.microsoft.com/office/drawing/2014/main" id="{0335E03D-B62B-415E-BD38-F0AB5AB498EA}"/>
              </a:ext>
            </a:extLst>
          </p:cNvPr>
          <p:cNvPicPr>
            <a:picLocks noChangeAspect="1"/>
          </p:cNvPicPr>
          <p:nvPr/>
        </p:nvPicPr>
        <p:blipFill>
          <a:blip r:embed="rId4"/>
          <a:stretch>
            <a:fillRect/>
          </a:stretch>
        </p:blipFill>
        <p:spPr>
          <a:xfrm>
            <a:off x="903909" y="3049789"/>
            <a:ext cx="1697558" cy="573363"/>
          </a:xfrm>
          <a:prstGeom prst="rect">
            <a:avLst/>
          </a:prstGeom>
        </p:spPr>
      </p:pic>
      <p:sp>
        <p:nvSpPr>
          <p:cNvPr id="12" name="Rectangle 11">
            <a:extLst>
              <a:ext uri="{FF2B5EF4-FFF2-40B4-BE49-F238E27FC236}">
                <a16:creationId xmlns:a16="http://schemas.microsoft.com/office/drawing/2014/main" id="{D2C77B8F-EF24-4ABE-9DCB-4E9D06FC6735}"/>
              </a:ext>
            </a:extLst>
          </p:cNvPr>
          <p:cNvSpPr/>
          <p:nvPr/>
        </p:nvSpPr>
        <p:spPr>
          <a:xfrm>
            <a:off x="903909" y="4041503"/>
            <a:ext cx="1697558" cy="57336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55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6133" y="334579"/>
            <a:ext cx="11026151" cy="418645"/>
          </a:xfrm>
        </p:spPr>
        <p:txBody>
          <a:bodyPr/>
          <a:lstStyle/>
          <a:p>
            <a:r>
              <a:rPr lang="en-GB" dirty="0"/>
              <a:t>Field-Weighted Citation Impact (FWCI)</a:t>
            </a:r>
          </a:p>
        </p:txBody>
      </p:sp>
      <p:sp>
        <p:nvSpPr>
          <p:cNvPr id="17" name="TextBox 16">
            <a:extLst>
              <a:ext uri="{FF2B5EF4-FFF2-40B4-BE49-F238E27FC236}">
                <a16:creationId xmlns:a16="http://schemas.microsoft.com/office/drawing/2014/main" id="{2BF10817-564A-4E3B-9958-4A822A2CAEA4}"/>
              </a:ext>
            </a:extLst>
          </p:cNvPr>
          <p:cNvSpPr txBox="1"/>
          <p:nvPr/>
        </p:nvSpPr>
        <p:spPr>
          <a:xfrm>
            <a:off x="1476376" y="6191249"/>
            <a:ext cx="8124825" cy="369332"/>
          </a:xfrm>
          <a:prstGeom prst="rect">
            <a:avLst/>
          </a:prstGeom>
          <a:noFill/>
        </p:spPr>
        <p:txBody>
          <a:bodyPr wrap="square" rtlCol="0">
            <a:spAutoFit/>
          </a:bodyPr>
          <a:lstStyle/>
          <a:p>
            <a:pPr defTabSz="914377">
              <a:defRPr/>
            </a:pPr>
            <a:r>
              <a:rPr lang="en-GB" dirty="0">
                <a:solidFill>
                  <a:srgbClr val="53565A"/>
                </a:solidFill>
                <a:latin typeface="Arial" panose="020B0604020202020204"/>
              </a:rPr>
              <a:t>Date range 2010 to 2019</a:t>
            </a:r>
          </a:p>
        </p:txBody>
      </p:sp>
      <p:sp>
        <p:nvSpPr>
          <p:cNvPr id="13" name="TextBox 12">
            <a:extLst>
              <a:ext uri="{FF2B5EF4-FFF2-40B4-BE49-F238E27FC236}">
                <a16:creationId xmlns:a16="http://schemas.microsoft.com/office/drawing/2014/main" id="{014109D5-CFB6-4613-9B59-EC772609E6A0}"/>
              </a:ext>
            </a:extLst>
          </p:cNvPr>
          <p:cNvSpPr txBox="1"/>
          <p:nvPr/>
        </p:nvSpPr>
        <p:spPr>
          <a:xfrm>
            <a:off x="7105337" y="1117036"/>
            <a:ext cx="4780529"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t>Benchmark entities regardless of size, discipline, profile, age, and publication-type. </a:t>
            </a:r>
          </a:p>
          <a:p>
            <a:pPr marL="342900" indent="-342900">
              <a:buFont typeface="Arial" panose="020B0604020202020204" pitchFamily="34" charset="0"/>
              <a:buChar char="•"/>
            </a:pPr>
            <a:r>
              <a:rPr lang="en-US" sz="2400" dirty="0"/>
              <a:t>Prestige metric</a:t>
            </a:r>
          </a:p>
          <a:p>
            <a:endParaRPr lang="en-GB" sz="2400" dirty="0"/>
          </a:p>
          <a:p>
            <a:r>
              <a:rPr lang="en-GB" sz="2400" dirty="0"/>
              <a:t>Note that:</a:t>
            </a:r>
          </a:p>
          <a:p>
            <a:pPr marL="342900" indent="-342900">
              <a:buFont typeface="Arial" panose="020B0604020202020204" pitchFamily="34" charset="0"/>
              <a:buChar char="•"/>
            </a:pPr>
            <a:r>
              <a:rPr lang="en-GB" sz="2400" dirty="0"/>
              <a:t>FWCI can be unstable for entities with few documents (outliers have large effect)</a:t>
            </a:r>
          </a:p>
          <a:p>
            <a:pPr marL="342900" indent="-342900">
              <a:buFont typeface="Arial" panose="020B0604020202020204" pitchFamily="34" charset="0"/>
              <a:buChar char="•"/>
            </a:pPr>
            <a:r>
              <a:rPr lang="en-GB" sz="2400" dirty="0"/>
              <a:t>New documents – citations take time to accrue</a:t>
            </a:r>
          </a:p>
          <a:p>
            <a:pPr marL="342891" indent="-342891">
              <a:buFont typeface="Arial" panose="020B0604020202020204" pitchFamily="34" charset="0"/>
              <a:buChar char="•"/>
            </a:pPr>
            <a:r>
              <a:rPr lang="en-GB" sz="2400" dirty="0"/>
              <a:t>Use complementary metrics such as </a:t>
            </a:r>
            <a:r>
              <a:rPr lang="en-GB" sz="2400" i="1" dirty="0"/>
              <a:t>Publications in Top Journal Percentiles or Collaborations</a:t>
            </a:r>
            <a:endParaRPr lang="en-US" sz="2400" i="1" dirty="0"/>
          </a:p>
        </p:txBody>
      </p:sp>
      <p:pic>
        <p:nvPicPr>
          <p:cNvPr id="4" name="Picture 3">
            <a:extLst>
              <a:ext uri="{FF2B5EF4-FFF2-40B4-BE49-F238E27FC236}">
                <a16:creationId xmlns:a16="http://schemas.microsoft.com/office/drawing/2014/main" id="{63E0554B-72EF-435B-A960-8AD788684F23}"/>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807164" y="884567"/>
            <a:ext cx="6158548" cy="5175338"/>
          </a:xfrm>
          <a:prstGeom prst="rect">
            <a:avLst/>
          </a:prstGeom>
        </p:spPr>
      </p:pic>
    </p:spTree>
    <p:extLst>
      <p:ext uri="{BB962C8B-B14F-4D97-AF65-F5344CB8AC3E}">
        <p14:creationId xmlns:p14="http://schemas.microsoft.com/office/powerpoint/2010/main" val="154445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WideScreen-ResearchManagement">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ideScreen-ResearchManagement" id="{2D0CF352-9357-4BB8-A2CD-574BEA7CC47A}" vid="{5B6D2287-0AC4-4B87-B2EE-1AC545423F44}"/>
    </a:ext>
  </a:extLst>
</a:theme>
</file>

<file path=ppt/theme/theme2.xml><?xml version="1.0" encoding="utf-8"?>
<a:theme xmlns:a="http://schemas.openxmlformats.org/drawingml/2006/main" name="Elsevier Official - Oct2018">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evier Official - Oct2018" id="{65984EFA-02A6-4E4B-87D7-C87BC1C8E384}" vid="{285979BA-83AC-1C41-B24E-503F4B08093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15243</TotalTime>
  <Words>1070</Words>
  <Application>Microsoft Office PowerPoint</Application>
  <PresentationFormat>Widescreen</PresentationFormat>
  <Paragraphs>265</Paragraphs>
  <Slides>24</Slides>
  <Notes>22</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Arial Bold</vt:lpstr>
      <vt:lpstr>Arial Narrow</vt:lpstr>
      <vt:lpstr>Calibri</vt:lpstr>
      <vt:lpstr>Courier New</vt:lpstr>
      <vt:lpstr>elsevierdisplaylight</vt:lpstr>
      <vt:lpstr>NexusSansOT</vt:lpstr>
      <vt:lpstr>1_WideScreen-ResearchManagement</vt:lpstr>
      <vt:lpstr>Elsevier Official - Oct2018</vt:lpstr>
      <vt:lpstr>THE Impact Rankings, Sustainable Development Goals and SciVal   2020 NORDP Pacific Regional Meeting</vt:lpstr>
      <vt:lpstr>Transforming Research with SciVal</vt:lpstr>
      <vt:lpstr>PowerPoint Presentation</vt:lpstr>
      <vt:lpstr>SDG3 – Good Health and Well-being</vt:lpstr>
      <vt:lpstr>Sustainable Development Goal 3 – Good Health and Well-being</vt:lpstr>
      <vt:lpstr>Sustainable Development Goal 3 – Good Health and Well-being</vt:lpstr>
      <vt:lpstr>SciVal in a nutshell</vt:lpstr>
      <vt:lpstr>Metrics Highlights</vt:lpstr>
      <vt:lpstr>Field-Weighted Citation Impact (FWCI)</vt:lpstr>
      <vt:lpstr>Design principles of SciVal</vt:lpstr>
      <vt:lpstr>The array of metrics through SciVal</vt:lpstr>
      <vt:lpstr>Scholarly output 2000-2019</vt:lpstr>
      <vt:lpstr>Impact Rankings 2020: Good Health and Well-being</vt:lpstr>
      <vt:lpstr>Impact Rankings 2020: Good Health and Well-being</vt:lpstr>
      <vt:lpstr>SDG 3: Good Health and Well-being </vt:lpstr>
      <vt:lpstr>Stanford University Research in SDG 3</vt:lpstr>
      <vt:lpstr>Find Global Collaborators</vt:lpstr>
      <vt:lpstr>PowerPoint Presentation</vt:lpstr>
      <vt:lpstr>PowerPoint Presentation</vt:lpstr>
      <vt:lpstr>Find Corporations working in this research area</vt:lpstr>
      <vt:lpstr>Academic-Corporate Collaborations </vt:lpstr>
      <vt:lpstr>PowerPoint Presentation</vt:lpstr>
      <vt:lpstr>SciVal – out-of-the-box analytical solution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Topics of Prominence to:   * Tell the story of your groups’ research focus.   * Highlight areas of significant research contributions.</dc:title>
  <dc:creator>Galloway, Linda (ELS-HBE)</dc:creator>
  <cp:lastModifiedBy>Galloway, Linda (ELS-HBE)</cp:lastModifiedBy>
  <cp:revision>283</cp:revision>
  <dcterms:created xsi:type="dcterms:W3CDTF">2019-03-06T20:38:07Z</dcterms:created>
  <dcterms:modified xsi:type="dcterms:W3CDTF">2020-11-06T21:23:37Z</dcterms:modified>
</cp:coreProperties>
</file>